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IBM Plex Sans"/>
      <p:regular r:id="rId22"/>
      <p:bold r:id="rId23"/>
      <p:italic r:id="rId24"/>
      <p:boldItalic r:id="rId25"/>
    </p:embeddedFont>
    <p:embeddedFont>
      <p:font typeface="Raleway"/>
      <p:regular r:id="rId26"/>
      <p:bold r:id="rId27"/>
      <p:italic r:id="rId28"/>
      <p:boldItalic r:id="rId29"/>
    </p:embeddedFont>
    <p:embeddedFont>
      <p:font typeface="IBM Plex Sans Light"/>
      <p:regular r:id="rId30"/>
      <p:bold r:id="rId31"/>
      <p:italic r:id="rId32"/>
      <p:boldItalic r:id="rId33"/>
    </p:embeddedFont>
    <p:embeddedFont>
      <p:font typeface="Poppins"/>
      <p:regular r:id="rId34"/>
      <p:bold r:id="rId35"/>
      <p:italic r:id="rId36"/>
      <p:boldItalic r:id="rId37"/>
    </p:embeddedFont>
    <p:embeddedFont>
      <p:font typeface="Raleway Thin"/>
      <p:bold r:id="rId38"/>
      <p:boldItalic r:id="rId39"/>
    </p:embeddedFont>
    <p:embeddedFont>
      <p:font typeface="Fira Sans Extra Condensed Medium"/>
      <p:regular r:id="rId40"/>
      <p:bold r:id="rId41"/>
      <p:italic r:id="rId42"/>
      <p:boldItalic r:id="rId43"/>
    </p:embeddedFont>
    <p:embeddedFont>
      <p:font typeface="Fira Sans"/>
      <p:regular r:id="rId44"/>
      <p:bold r:id="rId45"/>
      <p:italic r:id="rId46"/>
      <p:boldItalic r:id="rId47"/>
    </p:embeddedFont>
    <p:embeddedFont>
      <p:font typeface="Homemade Apple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regular.fntdata"/><Relationship Id="rId20" Type="http://schemas.openxmlformats.org/officeDocument/2006/relationships/slide" Target="slides/slide14.xml"/><Relationship Id="rId42" Type="http://schemas.openxmlformats.org/officeDocument/2006/relationships/font" Target="fonts/FiraSansExtraCondensedMedium-italic.fntdata"/><Relationship Id="rId41" Type="http://schemas.openxmlformats.org/officeDocument/2006/relationships/font" Target="fonts/FiraSansExtraCondensedMedium-bold.fntdata"/><Relationship Id="rId22" Type="http://schemas.openxmlformats.org/officeDocument/2006/relationships/font" Target="fonts/IBMPlexSans-regular.fntdata"/><Relationship Id="rId44" Type="http://schemas.openxmlformats.org/officeDocument/2006/relationships/font" Target="fonts/FiraSans-regular.fntdata"/><Relationship Id="rId21" Type="http://schemas.openxmlformats.org/officeDocument/2006/relationships/slide" Target="slides/slide15.xml"/><Relationship Id="rId43" Type="http://schemas.openxmlformats.org/officeDocument/2006/relationships/font" Target="fonts/FiraSansExtraCondensedMedium-boldItalic.fntdata"/><Relationship Id="rId24" Type="http://schemas.openxmlformats.org/officeDocument/2006/relationships/font" Target="fonts/IBMPlexSans-italic.fntdata"/><Relationship Id="rId46" Type="http://schemas.openxmlformats.org/officeDocument/2006/relationships/font" Target="fonts/FiraSans-italic.fntdata"/><Relationship Id="rId23" Type="http://schemas.openxmlformats.org/officeDocument/2006/relationships/font" Target="fonts/IBMPlexSans-bold.fntdata"/><Relationship Id="rId45" Type="http://schemas.openxmlformats.org/officeDocument/2006/relationships/font" Target="fonts/FiraSans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aleway-regular.fntdata"/><Relationship Id="rId48" Type="http://schemas.openxmlformats.org/officeDocument/2006/relationships/font" Target="fonts/HomemadeApple-regular.fntdata"/><Relationship Id="rId25" Type="http://schemas.openxmlformats.org/officeDocument/2006/relationships/font" Target="fonts/IBMPlexSans-boldItalic.fntdata"/><Relationship Id="rId47" Type="http://schemas.openxmlformats.org/officeDocument/2006/relationships/font" Target="fonts/FiraSans-boldItalic.fntdata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SansLight-bold.fntdata"/><Relationship Id="rId30" Type="http://schemas.openxmlformats.org/officeDocument/2006/relationships/font" Target="fonts/IBMPlexSansLight-regular.fntdata"/><Relationship Id="rId11" Type="http://schemas.openxmlformats.org/officeDocument/2006/relationships/slide" Target="slides/slide5.xml"/><Relationship Id="rId33" Type="http://schemas.openxmlformats.org/officeDocument/2006/relationships/font" Target="fonts/IBMPlexSans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IBMPlexSansLight-italic.fntdata"/><Relationship Id="rId13" Type="http://schemas.openxmlformats.org/officeDocument/2006/relationships/slide" Target="slides/slide7.xml"/><Relationship Id="rId35" Type="http://schemas.openxmlformats.org/officeDocument/2006/relationships/font" Target="fonts/Poppins-bold.fntdata"/><Relationship Id="rId12" Type="http://schemas.openxmlformats.org/officeDocument/2006/relationships/slide" Target="slides/slide6.xml"/><Relationship Id="rId34" Type="http://schemas.openxmlformats.org/officeDocument/2006/relationships/font" Target="fonts/Poppins-regular.fntdata"/><Relationship Id="rId15" Type="http://schemas.openxmlformats.org/officeDocument/2006/relationships/slide" Target="slides/slide9.xml"/><Relationship Id="rId37" Type="http://schemas.openxmlformats.org/officeDocument/2006/relationships/font" Target="fonts/Poppins-boldItalic.fntdata"/><Relationship Id="rId14" Type="http://schemas.openxmlformats.org/officeDocument/2006/relationships/slide" Target="slides/slide8.xml"/><Relationship Id="rId36" Type="http://schemas.openxmlformats.org/officeDocument/2006/relationships/font" Target="fonts/Poppins-italic.fntdata"/><Relationship Id="rId17" Type="http://schemas.openxmlformats.org/officeDocument/2006/relationships/slide" Target="slides/slide11.xml"/><Relationship Id="rId39" Type="http://schemas.openxmlformats.org/officeDocument/2006/relationships/font" Target="fonts/RalewayThin-boldItalic.fntdata"/><Relationship Id="rId16" Type="http://schemas.openxmlformats.org/officeDocument/2006/relationships/slide" Target="slides/slide10.xml"/><Relationship Id="rId38" Type="http://schemas.openxmlformats.org/officeDocument/2006/relationships/font" Target="fonts/RalewayThin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2c0fca133_3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2c0fca133_3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72c0fca133_3_3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72c0fca133_3_3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72c0fca133_3_3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72c0fca133_3_3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72c0fca133_3_3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72c0fca133_3_3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72c0fca133_3_3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72c0fca133_3_3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72c0fca133_3_3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72c0fca133_3_3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72c0fca133_3_3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72c0fca133_3_3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72c0fca133_3_2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72c0fca133_3_2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72c0fca133_3_2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72c0fca133_3_2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72c0fca133_3_2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72c0fca133_3_2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72c0fca133_3_2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72c0fca133_3_2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72c0fca133_3_2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72c0fca133_3_2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72c0fca133_3_2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72c0fca133_3_2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72c0fca133_3_2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72c0fca133_3_2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72c0fca133_3_3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72c0fca133_3_3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hyperlink" Target="https://www.linkedin.com/company/slidesmania/" TargetMode="External"/><Relationship Id="rId13" Type="http://schemas.openxmlformats.org/officeDocument/2006/relationships/image" Target="../media/image6.png"/><Relationship Id="rId12" Type="http://schemas.openxmlformats.org/officeDocument/2006/relationships/hyperlink" Target="https://www.instagram.com/slidesmania/" TargetMode="External"/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" TargetMode="External"/><Relationship Id="rId3" Type="http://schemas.openxmlformats.org/officeDocument/2006/relationships/image" Target="../media/image3.png"/><Relationship Id="rId4" Type="http://schemas.openxmlformats.org/officeDocument/2006/relationships/hyperlink" Target="https://www.facebook.com/SlidesManiaSM/" TargetMode="External"/><Relationship Id="rId9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hyperlink" Target="https://twitter.com/SlidesManiaSM/" TargetMode="External"/><Relationship Id="rId7" Type="http://schemas.openxmlformats.org/officeDocument/2006/relationships/image" Target="../media/image5.png"/><Relationship Id="rId8" Type="http://schemas.openxmlformats.org/officeDocument/2006/relationships/hyperlink" Target="https://www.pinterest.com/slidesmania/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92358" y="466322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121519" y="1956962"/>
            <a:ext cx="1333603" cy="483935"/>
          </a:xfrm>
          <a:custGeom>
            <a:rect b="b" l="l" r="r" t="t"/>
            <a:pathLst>
              <a:path extrusionOk="0" h="603034" w="1715245">
                <a:moveTo>
                  <a:pt x="1715245" y="206764"/>
                </a:moveTo>
                <a:cubicBezTo>
                  <a:pt x="1530971" y="93211"/>
                  <a:pt x="1335740" y="-47236"/>
                  <a:pt x="1171387" y="15517"/>
                </a:cubicBezTo>
                <a:cubicBezTo>
                  <a:pt x="1007034" y="78270"/>
                  <a:pt x="924359" y="522521"/>
                  <a:pt x="729128" y="583282"/>
                </a:cubicBezTo>
                <a:cubicBezTo>
                  <a:pt x="533897" y="644043"/>
                  <a:pt x="360581" y="561367"/>
                  <a:pt x="0" y="380081"/>
                </a:cubicBezTo>
              </a:path>
            </a:pathLst>
          </a:custGeom>
          <a:noFill/>
          <a:ln cap="flat" cmpd="sng" w="222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4920041" y="3356668"/>
            <a:ext cx="4231548" cy="1721366"/>
          </a:xfrm>
          <a:custGeom>
            <a:rect b="b" l="l" r="r" t="t"/>
            <a:pathLst>
              <a:path extrusionOk="0" h="2295155" w="5642064">
                <a:moveTo>
                  <a:pt x="358864" y="2097769"/>
                </a:moveTo>
                <a:cubicBezTo>
                  <a:pt x="-318470" y="1846758"/>
                  <a:pt x="118809" y="920405"/>
                  <a:pt x="406675" y="890523"/>
                </a:cubicBezTo>
                <a:cubicBezTo>
                  <a:pt x="694541" y="860641"/>
                  <a:pt x="757294" y="1240147"/>
                  <a:pt x="974439" y="1093724"/>
                </a:cubicBezTo>
                <a:cubicBezTo>
                  <a:pt x="1143772" y="727167"/>
                  <a:pt x="1369883" y="313793"/>
                  <a:pt x="1607946" y="286899"/>
                </a:cubicBezTo>
                <a:cubicBezTo>
                  <a:pt x="1846009" y="260005"/>
                  <a:pt x="2207586" y="922397"/>
                  <a:pt x="2402817" y="932358"/>
                </a:cubicBezTo>
                <a:cubicBezTo>
                  <a:pt x="2647853" y="808844"/>
                  <a:pt x="2756425" y="440295"/>
                  <a:pt x="2994488" y="472169"/>
                </a:cubicBezTo>
                <a:cubicBezTo>
                  <a:pt x="3232551" y="504043"/>
                  <a:pt x="3569225" y="1082766"/>
                  <a:pt x="3831193" y="1123605"/>
                </a:cubicBezTo>
                <a:cubicBezTo>
                  <a:pt x="3964667" y="962240"/>
                  <a:pt x="4077224" y="737126"/>
                  <a:pt x="4231616" y="639511"/>
                </a:cubicBezTo>
                <a:cubicBezTo>
                  <a:pt x="4386008" y="541896"/>
                  <a:pt x="4619090" y="652461"/>
                  <a:pt x="4757545" y="537912"/>
                </a:cubicBezTo>
                <a:cubicBezTo>
                  <a:pt x="4843208" y="239088"/>
                  <a:pt x="5004574" y="-2960"/>
                  <a:pt x="5151994" y="28"/>
                </a:cubicBezTo>
                <a:cubicBezTo>
                  <a:pt x="5299414" y="3016"/>
                  <a:pt x="5604213" y="214186"/>
                  <a:pt x="5642064" y="555841"/>
                </a:cubicBezTo>
                <a:cubicBezTo>
                  <a:pt x="5638080" y="1065833"/>
                  <a:pt x="5634095" y="1539966"/>
                  <a:pt x="5630111" y="2049958"/>
                </a:cubicBezTo>
                <a:cubicBezTo>
                  <a:pt x="3920841" y="2010115"/>
                  <a:pt x="1225452" y="2585848"/>
                  <a:pt x="358864" y="2097769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 cap="flat" cmpd="sng" w="22225">
            <a:solidFill>
              <a:srgbClr val="4240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61025" y="0"/>
            <a:ext cx="9204960" cy="5194935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353570"/>
                </a:lnTo>
                <a:lnTo>
                  <a:pt x="12182289" y="3214781"/>
                </a:lnTo>
                <a:cubicBezTo>
                  <a:pt x="12180546" y="2167405"/>
                  <a:pt x="12181044" y="1118534"/>
                  <a:pt x="12186025" y="66675"/>
                </a:cubicBezTo>
                <a:cubicBezTo>
                  <a:pt x="11781306" y="617226"/>
                  <a:pt x="11740809" y="1272785"/>
                  <a:pt x="10949269" y="1660431"/>
                </a:cubicBezTo>
                <a:cubicBezTo>
                  <a:pt x="10157729" y="2048077"/>
                  <a:pt x="9232996" y="1351259"/>
                  <a:pt x="8727704" y="1711232"/>
                </a:cubicBezTo>
                <a:cubicBezTo>
                  <a:pt x="8222412" y="2071205"/>
                  <a:pt x="8296369" y="3237410"/>
                  <a:pt x="7917517" y="3820271"/>
                </a:cubicBezTo>
                <a:cubicBezTo>
                  <a:pt x="7538665" y="4403132"/>
                  <a:pt x="6477641" y="3927641"/>
                  <a:pt x="6454589" y="5208400"/>
                </a:cubicBezTo>
                <a:cubicBezTo>
                  <a:pt x="6439203" y="6063221"/>
                  <a:pt x="7297085" y="6347806"/>
                  <a:pt x="8205695" y="6419663"/>
                </a:cubicBezTo>
                <a:cubicBezTo>
                  <a:pt x="9000729" y="6482538"/>
                  <a:pt x="10439130" y="6401827"/>
                  <a:pt x="11676480" y="6365986"/>
                </a:cubicBezTo>
                <a:lnTo>
                  <a:pt x="12192000" y="6353922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589972" y="3887879"/>
            <a:ext cx="2281595" cy="1196045"/>
          </a:xfrm>
          <a:custGeom>
            <a:rect b="b" l="l" r="r" t="t"/>
            <a:pathLst>
              <a:path extrusionOk="0" h="1594727" w="3042126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rotWithShape="0" algn="ctr" sy="102000">
              <a:srgbClr val="7F7F7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flipH="1">
            <a:off x="8502116" y="1880924"/>
            <a:ext cx="1140797" cy="641878"/>
          </a:xfrm>
          <a:custGeom>
            <a:rect b="b" l="l" r="r" t="t"/>
            <a:pathLst>
              <a:path extrusionOk="0" h="1594727" w="3042126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rotWithShape="0" algn="ctr" sy="102000">
              <a:srgbClr val="7F7F7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5246138" y="1171780"/>
            <a:ext cx="1467826" cy="725601"/>
          </a:xfrm>
          <a:custGeom>
            <a:rect b="b" l="l" r="r" t="t"/>
            <a:pathLst>
              <a:path extrusionOk="0" h="1594727" w="3042126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rotWithShape="0" algn="ctr" sy="102000">
              <a:srgbClr val="7F7F7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091529" y="3251458"/>
            <a:ext cx="109200" cy="1092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7161275">
            <a:off x="6082464" y="2873438"/>
            <a:ext cx="294974" cy="294974"/>
          </a:xfrm>
          <a:prstGeom prst="ellipse">
            <a:avLst/>
          </a:pr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7B7CE8"/>
              </a:gs>
              <a:gs pos="100000">
                <a:srgbClr val="7B7CE8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6282034" y="2947436"/>
            <a:ext cx="54600" cy="54600"/>
          </a:xfrm>
          <a:prstGeom prst="ellipse">
            <a:avLst/>
          </a:prstGeom>
          <a:solidFill>
            <a:srgbClr val="3D3E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6282034" y="3011535"/>
            <a:ext cx="25800" cy="25800"/>
          </a:xfrm>
          <a:prstGeom prst="ellipse">
            <a:avLst/>
          </a:prstGeom>
          <a:solidFill>
            <a:srgbClr val="3D3E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7618" y="1284945"/>
            <a:ext cx="154859" cy="1619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2" name="Google Shape;2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4530" y="2737734"/>
            <a:ext cx="77400" cy="80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3" name="Google Shape;2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10286" y="3347210"/>
            <a:ext cx="154859" cy="1619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4" name="Google Shape;2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1567" y="921262"/>
            <a:ext cx="154859" cy="161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2"/>
          <p:cNvGrpSpPr/>
          <p:nvPr/>
        </p:nvGrpSpPr>
        <p:grpSpPr>
          <a:xfrm rot="2765806">
            <a:off x="6723959" y="1831814"/>
            <a:ext cx="1540543" cy="1723964"/>
            <a:chOff x="6864211" y="870783"/>
            <a:chExt cx="3257938" cy="3645836"/>
          </a:xfrm>
        </p:grpSpPr>
        <p:sp>
          <p:nvSpPr>
            <p:cNvPr id="26" name="Google Shape;26;p2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C6CA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flipH="1" rot="4478667">
              <a:off x="7219380" y="1594114"/>
              <a:ext cx="2547601" cy="2678948"/>
            </a:xfrm>
            <a:custGeom>
              <a:rect b="b" l="l" r="r" t="t"/>
              <a:pathLst>
                <a:path extrusionOk="0" h="2677008" w="2545756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fmla="val 16667" name="adj"/>
              </a:avLst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fmla="val 16667" name="adj"/>
              </a:avLst>
            </a:prstGeom>
            <a:solidFill>
              <a:srgbClr val="66ECC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40;p2"/>
          <p:cNvSpPr/>
          <p:nvPr/>
        </p:nvSpPr>
        <p:spPr>
          <a:xfrm>
            <a:off x="632638" y="-129185"/>
            <a:ext cx="2935652" cy="1495057"/>
          </a:xfrm>
          <a:custGeom>
            <a:rect b="b" l="l" r="r" t="t"/>
            <a:pathLst>
              <a:path extrusionOk="0" h="1594727" w="3042126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rotWithShape="0" algn="ctr" sy="102000">
              <a:srgbClr val="7F7F7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-194116" y="4331801"/>
            <a:ext cx="2038224" cy="940889"/>
          </a:xfrm>
          <a:custGeom>
            <a:rect b="b" l="l" r="r" t="t"/>
            <a:pathLst>
              <a:path extrusionOk="0" h="1594727" w="3042126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rotWithShape="0" algn="ctr" sy="102000">
              <a:srgbClr val="7F7F7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8210351" y="1449171"/>
            <a:ext cx="109200" cy="1092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43" name="Google Shape;4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4294" y="2572071"/>
            <a:ext cx="77400" cy="80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44" name="Google Shape;4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0067" y="3423767"/>
            <a:ext cx="77400" cy="80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45" name="Google Shape;4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40710" y="3227239"/>
            <a:ext cx="154859" cy="1619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46" name="Google Shape;4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2905" y="2096655"/>
            <a:ext cx="77400" cy="80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47" name="Google Shape;4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8767" y="1578579"/>
            <a:ext cx="77400" cy="8092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"/>
          <p:cNvSpPr txBox="1"/>
          <p:nvPr>
            <p:ph type="ctrTitle"/>
          </p:nvPr>
        </p:nvSpPr>
        <p:spPr>
          <a:xfrm>
            <a:off x="331506" y="1331563"/>
            <a:ext cx="5697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000"/>
              <a:buNone/>
              <a:defRPr sz="4000">
                <a:solidFill>
                  <a:srgbClr val="2B235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9pPr>
          </a:lstStyle>
          <a:p/>
        </p:txBody>
      </p:sp>
      <p:sp>
        <p:nvSpPr>
          <p:cNvPr id="49" name="Google Shape;49;p2"/>
          <p:cNvSpPr txBox="1"/>
          <p:nvPr>
            <p:ph idx="1" type="subTitle"/>
          </p:nvPr>
        </p:nvSpPr>
        <p:spPr>
          <a:xfrm>
            <a:off x="331500" y="3421113"/>
            <a:ext cx="5697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grpSp>
        <p:nvGrpSpPr>
          <p:cNvPr id="50" name="Google Shape;50;p2"/>
          <p:cNvGrpSpPr/>
          <p:nvPr/>
        </p:nvGrpSpPr>
        <p:grpSpPr>
          <a:xfrm rot="-128958">
            <a:off x="8618092" y="1493167"/>
            <a:ext cx="329869" cy="192126"/>
            <a:chOff x="4728650" y="3665975"/>
            <a:chExt cx="302475" cy="159725"/>
          </a:xfrm>
        </p:grpSpPr>
        <p:sp>
          <p:nvSpPr>
            <p:cNvPr id="51" name="Google Shape;51;p2"/>
            <p:cNvSpPr/>
            <p:nvPr/>
          </p:nvSpPr>
          <p:spPr>
            <a:xfrm>
              <a:off x="4728650" y="3665975"/>
              <a:ext cx="302475" cy="147225"/>
            </a:xfrm>
            <a:custGeom>
              <a:rect b="b" l="l" r="r" t="t"/>
              <a:pathLst>
                <a:path extrusionOk="0" h="5889" w="12099">
                  <a:moveTo>
                    <a:pt x="10403" y="1482"/>
                  </a:moveTo>
                  <a:lnTo>
                    <a:pt x="10403" y="1482"/>
                  </a:lnTo>
                  <a:cubicBezTo>
                    <a:pt x="10082" y="1696"/>
                    <a:pt x="9529" y="1963"/>
                    <a:pt x="9047" y="2231"/>
                  </a:cubicBezTo>
                  <a:cubicBezTo>
                    <a:pt x="8994" y="2088"/>
                    <a:pt x="8958" y="1963"/>
                    <a:pt x="8887" y="1821"/>
                  </a:cubicBezTo>
                  <a:cubicBezTo>
                    <a:pt x="9404" y="1678"/>
                    <a:pt x="10011" y="1535"/>
                    <a:pt x="10403" y="1482"/>
                  </a:cubicBezTo>
                  <a:close/>
                  <a:moveTo>
                    <a:pt x="2981" y="4247"/>
                  </a:moveTo>
                  <a:cubicBezTo>
                    <a:pt x="3034" y="4390"/>
                    <a:pt x="3088" y="4533"/>
                    <a:pt x="3177" y="4658"/>
                  </a:cubicBezTo>
                  <a:cubicBezTo>
                    <a:pt x="2606" y="4836"/>
                    <a:pt x="2124" y="4925"/>
                    <a:pt x="1732" y="5015"/>
                  </a:cubicBezTo>
                  <a:cubicBezTo>
                    <a:pt x="2053" y="4783"/>
                    <a:pt x="2481" y="4533"/>
                    <a:pt x="2981" y="4247"/>
                  </a:cubicBezTo>
                  <a:close/>
                  <a:moveTo>
                    <a:pt x="5996" y="1"/>
                  </a:moveTo>
                  <a:cubicBezTo>
                    <a:pt x="4230" y="1"/>
                    <a:pt x="2820" y="1446"/>
                    <a:pt x="2820" y="3195"/>
                  </a:cubicBezTo>
                  <a:cubicBezTo>
                    <a:pt x="2820" y="3284"/>
                    <a:pt x="2820" y="3355"/>
                    <a:pt x="2820" y="3427"/>
                  </a:cubicBezTo>
                  <a:cubicBezTo>
                    <a:pt x="1089" y="4354"/>
                    <a:pt x="1" y="5229"/>
                    <a:pt x="179" y="5657"/>
                  </a:cubicBezTo>
                  <a:cubicBezTo>
                    <a:pt x="251" y="5817"/>
                    <a:pt x="501" y="5889"/>
                    <a:pt x="893" y="5889"/>
                  </a:cubicBezTo>
                  <a:cubicBezTo>
                    <a:pt x="1981" y="5889"/>
                    <a:pt x="4105" y="5318"/>
                    <a:pt x="6442" y="4372"/>
                  </a:cubicBezTo>
                  <a:cubicBezTo>
                    <a:pt x="9636" y="3052"/>
                    <a:pt x="12098" y="1428"/>
                    <a:pt x="11848" y="804"/>
                  </a:cubicBezTo>
                  <a:cubicBezTo>
                    <a:pt x="11777" y="643"/>
                    <a:pt x="11456" y="625"/>
                    <a:pt x="11063" y="625"/>
                  </a:cubicBezTo>
                  <a:cubicBezTo>
                    <a:pt x="10457" y="625"/>
                    <a:pt x="9529" y="804"/>
                    <a:pt x="8423" y="1125"/>
                  </a:cubicBezTo>
                  <a:cubicBezTo>
                    <a:pt x="7834" y="447"/>
                    <a:pt x="6977" y="1"/>
                    <a:pt x="5996" y="1"/>
                  </a:cubicBezTo>
                  <a:close/>
                </a:path>
              </a:pathLst>
            </a:custGeom>
            <a:gradFill>
              <a:gsLst>
                <a:gs pos="0">
                  <a:srgbClr val="424096"/>
                </a:gs>
                <a:gs pos="22000">
                  <a:srgbClr val="424096"/>
                </a:gs>
                <a:gs pos="88000">
                  <a:srgbClr val="6C38E2"/>
                </a:gs>
                <a:gs pos="100000">
                  <a:srgbClr val="6C38E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831700" y="3757875"/>
              <a:ext cx="125825" cy="67825"/>
            </a:xfrm>
            <a:custGeom>
              <a:rect b="b" l="l" r="r" t="t"/>
              <a:pathLst>
                <a:path extrusionOk="0" h="2713" w="5033">
                  <a:moveTo>
                    <a:pt x="5032" y="0"/>
                  </a:moveTo>
                  <a:cubicBezTo>
                    <a:pt x="4265" y="411"/>
                    <a:pt x="3426" y="803"/>
                    <a:pt x="2516" y="1178"/>
                  </a:cubicBezTo>
                  <a:cubicBezTo>
                    <a:pt x="1642" y="1535"/>
                    <a:pt x="786" y="1856"/>
                    <a:pt x="1" y="2088"/>
                  </a:cubicBezTo>
                  <a:cubicBezTo>
                    <a:pt x="536" y="2480"/>
                    <a:pt x="1178" y="2712"/>
                    <a:pt x="1874" y="2712"/>
                  </a:cubicBezTo>
                  <a:cubicBezTo>
                    <a:pt x="3480" y="2712"/>
                    <a:pt x="4800" y="1553"/>
                    <a:pt x="5032" y="0"/>
                  </a:cubicBezTo>
                  <a:close/>
                </a:path>
              </a:pathLst>
            </a:custGeom>
            <a:gradFill>
              <a:gsLst>
                <a:gs pos="0">
                  <a:srgbClr val="424096"/>
                </a:gs>
                <a:gs pos="22000">
                  <a:srgbClr val="424096"/>
                </a:gs>
                <a:gs pos="88000">
                  <a:srgbClr val="6C38E2"/>
                </a:gs>
                <a:gs pos="100000">
                  <a:srgbClr val="6C38E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 txBox="1"/>
          <p:nvPr>
            <p:ph type="title"/>
          </p:nvPr>
        </p:nvSpPr>
        <p:spPr>
          <a:xfrm>
            <a:off x="490250" y="450150"/>
            <a:ext cx="8280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6" name="Google Shape;2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7" name="Google Shape;257;p11"/>
          <p:cNvSpPr txBox="1"/>
          <p:nvPr>
            <p:ph idx="2" type="sldNum"/>
          </p:nvPr>
        </p:nvSpPr>
        <p:spPr>
          <a:xfrm flipH="1">
            <a:off x="12283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8" name="Google Shape;258;p11"/>
          <p:cNvSpPr/>
          <p:nvPr/>
        </p:nvSpPr>
        <p:spPr>
          <a:xfrm flipH="1" rot="10800000">
            <a:off x="4710949" y="-8888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1"/>
          <p:cNvSpPr/>
          <p:nvPr/>
        </p:nvSpPr>
        <p:spPr>
          <a:xfrm flipH="1">
            <a:off x="-6" y="3598935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1"/>
          <p:cNvSpPr/>
          <p:nvPr/>
        </p:nvSpPr>
        <p:spPr>
          <a:xfrm flipH="1">
            <a:off x="950856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" name="Google Shape;261;p11"/>
          <p:cNvGrpSpPr/>
          <p:nvPr/>
        </p:nvGrpSpPr>
        <p:grpSpPr>
          <a:xfrm flipH="1">
            <a:off x="4082196" y="895902"/>
            <a:ext cx="404550" cy="406060"/>
            <a:chOff x="8024881" y="3797581"/>
            <a:chExt cx="539400" cy="539400"/>
          </a:xfrm>
        </p:grpSpPr>
        <p:sp>
          <p:nvSpPr>
            <p:cNvPr id="262" name="Google Shape;262;p11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n que contiene objeto&#10;&#10;Descripción generada automáticamente" id="265" name="Google Shape;26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079107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66" name="Google Shape;26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19655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67" name="Google Shape;26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3508851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68" name="Google Shape;26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25159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1"/>
          <p:cNvSpPr/>
          <p:nvPr/>
        </p:nvSpPr>
        <p:spPr>
          <a:xfrm flipH="1">
            <a:off x="832033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270" name="Google Shape;2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69891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71" name="Google Shape;27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414118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72" name="Google Shape;27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256015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73" name="Google Shape;27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501280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1"/>
          <p:cNvSpPr/>
          <p:nvPr/>
        </p:nvSpPr>
        <p:spPr>
          <a:xfrm flipH="1">
            <a:off x="7810397" y="3903912"/>
            <a:ext cx="1333603" cy="483935"/>
          </a:xfrm>
          <a:custGeom>
            <a:rect b="b" l="l" r="r" t="t"/>
            <a:pathLst>
              <a:path extrusionOk="0" h="603034" w="1715245">
                <a:moveTo>
                  <a:pt x="1715245" y="206764"/>
                </a:moveTo>
                <a:cubicBezTo>
                  <a:pt x="1530971" y="93211"/>
                  <a:pt x="1335740" y="-47236"/>
                  <a:pt x="1171387" y="15517"/>
                </a:cubicBezTo>
                <a:cubicBezTo>
                  <a:pt x="1007034" y="78270"/>
                  <a:pt x="924359" y="522521"/>
                  <a:pt x="729128" y="583282"/>
                </a:cubicBezTo>
                <a:cubicBezTo>
                  <a:pt x="533897" y="644043"/>
                  <a:pt x="360581" y="561367"/>
                  <a:pt x="0" y="380081"/>
                </a:cubicBezTo>
              </a:path>
            </a:pathLst>
          </a:custGeom>
          <a:noFill/>
          <a:ln cap="flat" cmpd="sng" w="222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5" name="Google Shape;275;p11"/>
          <p:cNvGrpSpPr/>
          <p:nvPr/>
        </p:nvGrpSpPr>
        <p:grpSpPr>
          <a:xfrm flipH="1" rot="-2761864">
            <a:off x="7480414" y="3759673"/>
            <a:ext cx="908961" cy="1038845"/>
            <a:chOff x="6864211" y="870783"/>
            <a:chExt cx="3257938" cy="3645836"/>
          </a:xfrm>
        </p:grpSpPr>
        <p:sp>
          <p:nvSpPr>
            <p:cNvPr id="276" name="Google Shape;276;p11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C6CA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1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1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1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1"/>
            <p:cNvSpPr/>
            <p:nvPr/>
          </p:nvSpPr>
          <p:spPr>
            <a:xfrm flipH="1" rot="4478667">
              <a:off x="7219380" y="1594114"/>
              <a:ext cx="2547601" cy="2678948"/>
            </a:xfrm>
            <a:custGeom>
              <a:rect b="b" l="l" r="r" t="t"/>
              <a:pathLst>
                <a:path extrusionOk="0" h="2677008" w="2545756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fmla="val 16667" name="adj"/>
              </a:avLst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fmla="val 16667" name="adj"/>
              </a:avLst>
            </a:prstGeom>
            <a:solidFill>
              <a:srgbClr val="66ECC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icture">
  <p:cSld name="SECTION_TITLE_AND_DESCRIPTION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2" name="Google Shape;292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3" name="Google Shape;29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Imagen que contiene objeto&#10;&#10;Descripción generada automáticamente" id="294" name="Google Shape;2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578" y="114857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95" name="Google Shape;29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3835" y="349922"/>
            <a:ext cx="92915" cy="92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96" name="Google Shape;29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027" y="3297500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97" name="Google Shape;29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56670" y="3100043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98" name="Google Shape;2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8865" y="1964120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99" name="Google Shape;29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024062" y="161419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00" name="Google Shape;30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255198" y="2483198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2"/>
          <p:cNvSpPr/>
          <p:nvPr/>
        </p:nvSpPr>
        <p:spPr>
          <a:xfrm>
            <a:off x="2613264" y="2776564"/>
            <a:ext cx="98400" cy="984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302" name="Google Shape;30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29753" y="79865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03" name="Google Shape;30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6665" y="225830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04" name="Google Shape;30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" y="-3"/>
            <a:ext cx="92915" cy="92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05" name="Google Shape;30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089" y="241026"/>
            <a:ext cx="139373" cy="1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2"/>
          <p:cNvSpPr/>
          <p:nvPr/>
        </p:nvSpPr>
        <p:spPr>
          <a:xfrm>
            <a:off x="2722487" y="963653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307" name="Google Shape;30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6854" y="1614194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08" name="Google Shape;30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202" y="294757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09" name="Google Shape;30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4145" y="2301955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10" name="Google Shape;31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040" y="161419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11" name="Google Shape;31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0377" y="2040853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12" name="Google Shape;3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6560" y="3650397"/>
            <a:ext cx="92915" cy="92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13" name="Google Shape;31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22478" y="409912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14" name="Google Shape;31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5814" y="3541501"/>
            <a:ext cx="139373" cy="1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2"/>
          <p:cNvSpPr/>
          <p:nvPr/>
        </p:nvSpPr>
        <p:spPr>
          <a:xfrm>
            <a:off x="4015212" y="4264128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316" name="Google Shape;31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3827912" y="2316753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17" name="Google Shape;31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178148" y="2483198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18" name="Google Shape;31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54645" y="2906880"/>
            <a:ext cx="154859" cy="16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1" name="Google Shape;32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2" name="Google Shape;322;p1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3" name="Google Shape;323;p13"/>
          <p:cNvSpPr txBox="1"/>
          <p:nvPr>
            <p:ph idx="3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4" name="Google Shape;324;p13"/>
          <p:cNvSpPr/>
          <p:nvPr/>
        </p:nvSpPr>
        <p:spPr>
          <a:xfrm>
            <a:off x="8093539" y="3293414"/>
            <a:ext cx="98400" cy="984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5" name="Google Shape;325;p13"/>
          <p:cNvGrpSpPr/>
          <p:nvPr/>
        </p:nvGrpSpPr>
        <p:grpSpPr>
          <a:xfrm>
            <a:off x="579498" y="3195799"/>
            <a:ext cx="364095" cy="364095"/>
            <a:chOff x="8024881" y="3797581"/>
            <a:chExt cx="539400" cy="539400"/>
          </a:xfrm>
        </p:grpSpPr>
        <p:sp>
          <p:nvSpPr>
            <p:cNvPr id="326" name="Google Shape;326;p13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22000">
                  <a:srgbClr val="00B0F0"/>
                </a:gs>
                <a:gs pos="88000">
                  <a:srgbClr val="66ECCA"/>
                </a:gs>
                <a:gs pos="100000">
                  <a:srgbClr val="66ECCA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22000">
                  <a:srgbClr val="00B0F0"/>
                </a:gs>
                <a:gs pos="88000">
                  <a:srgbClr val="66ECCA"/>
                </a:gs>
                <a:gs pos="100000">
                  <a:srgbClr val="66ECCA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22000">
                  <a:srgbClr val="00B0F0"/>
                </a:gs>
                <a:gs pos="88000">
                  <a:srgbClr val="66ECCA"/>
                </a:gs>
                <a:gs pos="100000">
                  <a:srgbClr val="66ECCA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n que contiene objeto&#10;&#10;Descripción generada automáticamente" id="329" name="Google Shape;32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30" name="Google Shape;33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31" name="Google Shape;33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0285" y="516847"/>
            <a:ext cx="92915" cy="92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32" name="Google Shape;3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3364" y="757876"/>
            <a:ext cx="139373" cy="1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3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334" name="Google Shape;33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35" name="Google Shape;33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36" name="Google Shape;33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37" name="Google Shape;33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38" name="Google Shape;33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3400512" y="1781116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39" name="Google Shape;33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631648" y="2650123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3"/>
          <p:cNvSpPr/>
          <p:nvPr/>
        </p:nvSpPr>
        <p:spPr>
          <a:xfrm>
            <a:off x="3989714" y="2943489"/>
            <a:ext cx="98400" cy="984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341" name="Google Shape;34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06203" y="96557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42" name="Google Shape;34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3115" y="2425226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43" name="Google Shape;34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6460" y="166922"/>
            <a:ext cx="92915" cy="92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44" name="Google Shape;34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9539" y="407951"/>
            <a:ext cx="139373" cy="1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3"/>
          <p:cNvSpPr/>
          <p:nvPr/>
        </p:nvSpPr>
        <p:spPr>
          <a:xfrm>
            <a:off x="4098937" y="1130578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346" name="Google Shape;3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3304" y="1781119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47" name="Google Shape;34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8652" y="3114500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48" name="Google Shape;34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0595" y="2468880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49" name="Google Shape;3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1490" y="1781120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50" name="Google Shape;35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476827" y="2207778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51" name="Google Shape;3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126591" y="2374223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52" name="Google Shape;3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893526" y="75787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53" name="Google Shape;3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28537" y="2906800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54" name="Google Shape;35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070434" y="2709343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55" name="Google Shape;3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315699" y="1573420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56" name="Google Shape;35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02753" y="461597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57" name="Google Shape;35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73010" y="3817322"/>
            <a:ext cx="92915" cy="92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58" name="Google Shape;35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98928" y="426605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59" name="Google Shape;3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2264" y="3708426"/>
            <a:ext cx="139373" cy="1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3"/>
          <p:cNvSpPr/>
          <p:nvPr/>
        </p:nvSpPr>
        <p:spPr>
          <a:xfrm>
            <a:off x="5391662" y="4431053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361" name="Google Shape;36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5204362" y="2483678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62" name="Google Shape;3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5554598" y="2650123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63" name="Google Shape;36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1095" y="3073805"/>
            <a:ext cx="154859" cy="16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dea">
  <p:cSld name="BIG_NUMBER_1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6" name="Google Shape;3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7" name="Google Shape;367;p14"/>
          <p:cNvSpPr txBox="1"/>
          <p:nvPr>
            <p:ph type="title"/>
          </p:nvPr>
        </p:nvSpPr>
        <p:spPr>
          <a:xfrm>
            <a:off x="311700" y="614025"/>
            <a:ext cx="8520600" cy="24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/>
        </p:txBody>
      </p:sp>
      <p:sp>
        <p:nvSpPr>
          <p:cNvPr id="368" name="Google Shape;368;p14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9" name="Google Shape;369;p14"/>
          <p:cNvSpPr/>
          <p:nvPr/>
        </p:nvSpPr>
        <p:spPr>
          <a:xfrm rot="10800000">
            <a:off x="0" y="-8888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4"/>
          <p:cNvSpPr/>
          <p:nvPr/>
        </p:nvSpPr>
        <p:spPr>
          <a:xfrm>
            <a:off x="4710955" y="3598935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4"/>
          <p:cNvSpPr/>
          <p:nvPr/>
        </p:nvSpPr>
        <p:spPr>
          <a:xfrm>
            <a:off x="8093539" y="3293414"/>
            <a:ext cx="327600" cy="3276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2" name="Google Shape;372;p14"/>
          <p:cNvGrpSpPr/>
          <p:nvPr/>
        </p:nvGrpSpPr>
        <p:grpSpPr>
          <a:xfrm>
            <a:off x="579498" y="3195799"/>
            <a:ext cx="1213650" cy="1213650"/>
            <a:chOff x="8024881" y="3797581"/>
            <a:chExt cx="539400" cy="539400"/>
          </a:xfrm>
        </p:grpSpPr>
        <p:sp>
          <p:nvSpPr>
            <p:cNvPr id="373" name="Google Shape;373;p14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n que contiene objeto&#10;&#10;Descripción generada automáticamente" id="376" name="Google Shape;37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77" name="Google Shape;3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78" name="Google Shape;37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0285" y="516847"/>
            <a:ext cx="309717" cy="3097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79" name="Google Shape;3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3364" y="757876"/>
            <a:ext cx="464576" cy="4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4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381" name="Google Shape;38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82" name="Google Shape;3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83" name="Google Shape;38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84" name="Google Shape;3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85" name="Google Shape;38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300362" y="2415478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4"/>
          <p:cNvSpPr/>
          <p:nvPr/>
        </p:nvSpPr>
        <p:spPr>
          <a:xfrm rot="10800000">
            <a:off x="2712740" y="3681635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387" name="Google Shape;38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650598" y="2581923"/>
            <a:ext cx="77400" cy="81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Mania" type="blank">
  <p:cSld name="BLANK">
    <p:bg>
      <p:bgPr>
        <a:solidFill>
          <a:srgbClr val="FFFFFF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200" y="248325"/>
            <a:ext cx="3826100" cy="165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5"/>
          <p:cNvSpPr txBox="1"/>
          <p:nvPr/>
        </p:nvSpPr>
        <p:spPr>
          <a:xfrm>
            <a:off x="347625" y="2143563"/>
            <a:ext cx="67173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Free </a:t>
            </a:r>
            <a:r>
              <a:rPr lang="en-GB" sz="24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themes and templates for </a:t>
            </a:r>
            <a:r>
              <a:rPr b="1" lang="en-GB" sz="24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Google Slides</a:t>
            </a:r>
            <a:r>
              <a:rPr lang="en-GB" sz="24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or </a:t>
            </a:r>
            <a:r>
              <a:rPr b="1" lang="en-GB" sz="24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PowerPoint</a:t>
            </a:r>
            <a:endParaRPr b="1" sz="2400">
              <a:solidFill>
                <a:srgbClr val="3F3F3F"/>
              </a:solidFill>
            </a:endParaRPr>
          </a:p>
        </p:txBody>
      </p:sp>
      <p:cxnSp>
        <p:nvCxnSpPr>
          <p:cNvPr id="391" name="Google Shape;391;p15"/>
          <p:cNvCxnSpPr/>
          <p:nvPr/>
        </p:nvCxnSpPr>
        <p:spPr>
          <a:xfrm>
            <a:off x="7694750" y="3717625"/>
            <a:ext cx="1121400" cy="9600"/>
          </a:xfrm>
          <a:prstGeom prst="straightConnector1">
            <a:avLst/>
          </a:prstGeom>
          <a:noFill/>
          <a:ln cap="flat" cmpd="sng" w="38100">
            <a:solidFill>
              <a:srgbClr val="FFCB2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2" name="Google Shape;392;p1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6150" y="3875104"/>
            <a:ext cx="534924" cy="478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1074" y="3878473"/>
            <a:ext cx="531495" cy="47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5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1774" y="3880158"/>
            <a:ext cx="459486" cy="46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5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91441" y="3856575"/>
            <a:ext cx="600075" cy="51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5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91512" y="3888580"/>
            <a:ext cx="524637" cy="45144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5"/>
          <p:cNvSpPr txBox="1"/>
          <p:nvPr/>
        </p:nvSpPr>
        <p:spPr>
          <a:xfrm>
            <a:off x="5181600" y="3061013"/>
            <a:ext cx="36867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Sharing is caring!</a:t>
            </a:r>
            <a:endParaRPr b="1" sz="2400">
              <a:solidFill>
                <a:srgbClr val="252525"/>
              </a:solidFill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2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6"/>
          <p:cNvSpPr/>
          <p:nvPr/>
        </p:nvSpPr>
        <p:spPr>
          <a:xfrm>
            <a:off x="4756994" y="3600362"/>
            <a:ext cx="1333603" cy="483935"/>
          </a:xfrm>
          <a:custGeom>
            <a:rect b="b" l="l" r="r" t="t"/>
            <a:pathLst>
              <a:path extrusionOk="0" h="603034" w="1715245">
                <a:moveTo>
                  <a:pt x="1715245" y="206764"/>
                </a:moveTo>
                <a:cubicBezTo>
                  <a:pt x="1530971" y="93211"/>
                  <a:pt x="1335740" y="-47236"/>
                  <a:pt x="1171387" y="15517"/>
                </a:cubicBezTo>
                <a:cubicBezTo>
                  <a:pt x="1007034" y="78270"/>
                  <a:pt x="924359" y="522521"/>
                  <a:pt x="729128" y="583282"/>
                </a:cubicBezTo>
                <a:cubicBezTo>
                  <a:pt x="533897" y="644043"/>
                  <a:pt x="360581" y="561367"/>
                  <a:pt x="0" y="380081"/>
                </a:cubicBezTo>
              </a:path>
            </a:pathLst>
          </a:custGeom>
          <a:noFill/>
          <a:ln cap="flat" cmpd="sng" w="222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" name="Google Shape;400;p16"/>
          <p:cNvGrpSpPr/>
          <p:nvPr/>
        </p:nvGrpSpPr>
        <p:grpSpPr>
          <a:xfrm rot="2761864">
            <a:off x="5511620" y="3456123"/>
            <a:ext cx="908961" cy="1038845"/>
            <a:chOff x="6864211" y="870783"/>
            <a:chExt cx="3257938" cy="3645836"/>
          </a:xfrm>
        </p:grpSpPr>
        <p:sp>
          <p:nvSpPr>
            <p:cNvPr id="401" name="Google Shape;401;p16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C6CA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16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16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6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6"/>
            <p:cNvSpPr/>
            <p:nvPr/>
          </p:nvSpPr>
          <p:spPr>
            <a:xfrm flipH="1" rot="4478667">
              <a:off x="7219380" y="1594114"/>
              <a:ext cx="2547601" cy="2678948"/>
            </a:xfrm>
            <a:custGeom>
              <a:rect b="b" l="l" r="r" t="t"/>
              <a:pathLst>
                <a:path extrusionOk="0" h="2677008" w="2545756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6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6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6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6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6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fmla="val 16667" name="adj"/>
              </a:avLst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fmla="val 16667" name="adj"/>
              </a:avLst>
            </a:prstGeom>
            <a:solidFill>
              <a:srgbClr val="66ECC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5" name="Google Shape;41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6" name="Google Shape;416;p16"/>
          <p:cNvSpPr txBox="1"/>
          <p:nvPr>
            <p:ph type="title"/>
          </p:nvPr>
        </p:nvSpPr>
        <p:spPr>
          <a:xfrm>
            <a:off x="711800" y="12417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7" name="Google Shape;417;p16"/>
          <p:cNvSpPr txBox="1"/>
          <p:nvPr>
            <p:ph idx="1" type="subTitle"/>
          </p:nvPr>
        </p:nvSpPr>
        <p:spPr>
          <a:xfrm>
            <a:off x="711800" y="28116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8" name="Google Shape;418;p16"/>
          <p:cNvSpPr/>
          <p:nvPr/>
        </p:nvSpPr>
        <p:spPr>
          <a:xfrm flipH="1" rot="10800000">
            <a:off x="2462110" y="45348"/>
            <a:ext cx="6634791" cy="3433099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6"/>
          <p:cNvSpPr/>
          <p:nvPr/>
        </p:nvSpPr>
        <p:spPr>
          <a:xfrm>
            <a:off x="-9" y="8575"/>
            <a:ext cx="9144000" cy="5126355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353570"/>
                </a:lnTo>
                <a:lnTo>
                  <a:pt x="12182289" y="3214781"/>
                </a:lnTo>
                <a:cubicBezTo>
                  <a:pt x="12180546" y="2167405"/>
                  <a:pt x="12181044" y="1118534"/>
                  <a:pt x="12186025" y="66675"/>
                </a:cubicBezTo>
                <a:cubicBezTo>
                  <a:pt x="11781306" y="617226"/>
                  <a:pt x="11740809" y="1272785"/>
                  <a:pt x="10949269" y="1660431"/>
                </a:cubicBezTo>
                <a:cubicBezTo>
                  <a:pt x="10157729" y="2048077"/>
                  <a:pt x="9232996" y="1351259"/>
                  <a:pt x="8727704" y="1711232"/>
                </a:cubicBezTo>
                <a:cubicBezTo>
                  <a:pt x="8222412" y="2071205"/>
                  <a:pt x="8296369" y="3237410"/>
                  <a:pt x="7917517" y="3820271"/>
                </a:cubicBezTo>
                <a:cubicBezTo>
                  <a:pt x="7538665" y="4403132"/>
                  <a:pt x="6477641" y="3927641"/>
                  <a:pt x="6454589" y="5208400"/>
                </a:cubicBezTo>
                <a:cubicBezTo>
                  <a:pt x="6439203" y="6063221"/>
                  <a:pt x="7297085" y="6347806"/>
                  <a:pt x="8205695" y="6419663"/>
                </a:cubicBezTo>
                <a:cubicBezTo>
                  <a:pt x="9000729" y="6482538"/>
                  <a:pt x="10439130" y="6401827"/>
                  <a:pt x="11676480" y="6365986"/>
                </a:cubicBezTo>
                <a:lnTo>
                  <a:pt x="12192000" y="6353922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6"/>
          <p:cNvSpPr/>
          <p:nvPr/>
        </p:nvSpPr>
        <p:spPr>
          <a:xfrm>
            <a:off x="6542386" y="3880511"/>
            <a:ext cx="2281595" cy="1192058"/>
          </a:xfrm>
          <a:custGeom>
            <a:rect b="b" l="l" r="r" t="t"/>
            <a:pathLst>
              <a:path extrusionOk="0" h="1594727" w="3042126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rotWithShape="0" algn="ctr" sy="102000">
              <a:srgbClr val="7F7F7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6"/>
          <p:cNvSpPr/>
          <p:nvPr/>
        </p:nvSpPr>
        <p:spPr>
          <a:xfrm flipH="1">
            <a:off x="6008290" y="1681658"/>
            <a:ext cx="1140797" cy="637891"/>
          </a:xfrm>
          <a:custGeom>
            <a:rect b="b" l="l" r="r" t="t"/>
            <a:pathLst>
              <a:path extrusionOk="0" h="1594727" w="3042126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rotWithShape="0" algn="ctr" sy="102000">
              <a:srgbClr val="7F7F7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6"/>
          <p:cNvSpPr/>
          <p:nvPr/>
        </p:nvSpPr>
        <p:spPr>
          <a:xfrm>
            <a:off x="8010785" y="2314476"/>
            <a:ext cx="1467826" cy="721614"/>
          </a:xfrm>
          <a:custGeom>
            <a:rect b="b" l="l" r="r" t="t"/>
            <a:pathLst>
              <a:path extrusionOk="0" h="1594727" w="3042126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rotWithShape="0" algn="ctr" sy="102000">
              <a:srgbClr val="7F7F7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6"/>
          <p:cNvSpPr/>
          <p:nvPr/>
        </p:nvSpPr>
        <p:spPr>
          <a:xfrm flipH="1">
            <a:off x="7217741" y="3016633"/>
            <a:ext cx="109200" cy="1089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424" name="Google Shape;4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8415811" y="1561148"/>
            <a:ext cx="154659" cy="161439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16"/>
          <p:cNvSpPr/>
          <p:nvPr/>
        </p:nvSpPr>
        <p:spPr>
          <a:xfrm flipH="1">
            <a:off x="5954023" y="3083232"/>
            <a:ext cx="109200" cy="1089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426" name="Google Shape;42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745553" y="2869570"/>
            <a:ext cx="77300" cy="806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427" name="Google Shape;42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751678" y="3693672"/>
            <a:ext cx="77300" cy="806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428" name="Google Shape;42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8592491" y="3497722"/>
            <a:ext cx="154659" cy="161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THREE COLUMNS">
  <p:cSld name="MAIN_POINT_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0" name="Google Shape;430;p17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17"/>
          <p:cNvSpPr txBox="1"/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400"/>
              <a:buNone/>
              <a:defRPr sz="2400">
                <a:solidFill>
                  <a:srgbClr val="0F0F4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cxnSp>
        <p:nvCxnSpPr>
          <p:cNvPr id="432" name="Google Shape;432;p17"/>
          <p:cNvCxnSpPr/>
          <p:nvPr/>
        </p:nvCxnSpPr>
        <p:spPr>
          <a:xfrm>
            <a:off x="6005250" y="-112825"/>
            <a:ext cx="0" cy="4431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17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4179" y="-276316"/>
            <a:ext cx="9251902" cy="54864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17"/>
          <p:cNvCxnSpPr/>
          <p:nvPr/>
        </p:nvCxnSpPr>
        <p:spPr>
          <a:xfrm rot="10800000">
            <a:off x="4572000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17"/>
          <p:cNvCxnSpPr/>
          <p:nvPr/>
        </p:nvCxnSpPr>
        <p:spPr>
          <a:xfrm rot="10800000">
            <a:off x="4283850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17"/>
          <p:cNvCxnSpPr/>
          <p:nvPr/>
        </p:nvCxnSpPr>
        <p:spPr>
          <a:xfrm rot="10800000">
            <a:off x="1747175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17"/>
          <p:cNvCxnSpPr/>
          <p:nvPr/>
        </p:nvCxnSpPr>
        <p:spPr>
          <a:xfrm rot="10800000">
            <a:off x="1459025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17"/>
          <p:cNvSpPr/>
          <p:nvPr/>
        </p:nvSpPr>
        <p:spPr>
          <a:xfrm>
            <a:off x="523200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4F2F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7"/>
          <p:cNvSpPr/>
          <p:nvPr/>
        </p:nvSpPr>
        <p:spPr>
          <a:xfrm>
            <a:off x="3347988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7"/>
          <p:cNvSpPr txBox="1"/>
          <p:nvPr>
            <p:ph idx="2" type="title"/>
          </p:nvPr>
        </p:nvSpPr>
        <p:spPr>
          <a:xfrm flipH="1">
            <a:off x="801325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2" name="Google Shape;442;p17"/>
          <p:cNvSpPr txBox="1"/>
          <p:nvPr>
            <p:ph idx="3" type="title"/>
          </p:nvPr>
        </p:nvSpPr>
        <p:spPr>
          <a:xfrm flipH="1">
            <a:off x="3626100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3" name="Google Shape;443;p17"/>
          <p:cNvSpPr txBox="1"/>
          <p:nvPr>
            <p:ph idx="1" type="subTitle"/>
          </p:nvPr>
        </p:nvSpPr>
        <p:spPr>
          <a:xfrm flipH="1">
            <a:off x="753875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4" name="Google Shape;444;p17"/>
          <p:cNvSpPr txBox="1"/>
          <p:nvPr>
            <p:ph idx="4" type="subTitle"/>
          </p:nvPr>
        </p:nvSpPr>
        <p:spPr>
          <a:xfrm flipH="1">
            <a:off x="3578700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445" name="Google Shape;445;p17"/>
          <p:cNvCxnSpPr/>
          <p:nvPr/>
        </p:nvCxnSpPr>
        <p:spPr>
          <a:xfrm rot="10800000">
            <a:off x="7396800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17"/>
          <p:cNvCxnSpPr/>
          <p:nvPr/>
        </p:nvCxnSpPr>
        <p:spPr>
          <a:xfrm rot="10800000">
            <a:off x="7108650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17"/>
          <p:cNvSpPr/>
          <p:nvPr/>
        </p:nvSpPr>
        <p:spPr>
          <a:xfrm>
            <a:off x="6172788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7"/>
          <p:cNvSpPr txBox="1"/>
          <p:nvPr>
            <p:ph idx="5" type="title"/>
          </p:nvPr>
        </p:nvSpPr>
        <p:spPr>
          <a:xfrm flipH="1">
            <a:off x="6450900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9" name="Google Shape;449;p17"/>
          <p:cNvSpPr txBox="1"/>
          <p:nvPr>
            <p:ph idx="6" type="subTitle"/>
          </p:nvPr>
        </p:nvSpPr>
        <p:spPr>
          <a:xfrm flipH="1">
            <a:off x="6403500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9"/>
          <p:cNvSpPr txBox="1"/>
          <p:nvPr>
            <p:ph type="ctrTitle"/>
          </p:nvPr>
        </p:nvSpPr>
        <p:spPr>
          <a:xfrm>
            <a:off x="1090670" y="957425"/>
            <a:ext cx="40956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55" name="Google Shape;455;p19"/>
          <p:cNvSpPr txBox="1"/>
          <p:nvPr>
            <p:ph idx="1" type="subTitle"/>
          </p:nvPr>
        </p:nvSpPr>
        <p:spPr>
          <a:xfrm>
            <a:off x="1327689" y="3498937"/>
            <a:ext cx="2087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0"/>
          <p:cNvSpPr txBox="1"/>
          <p:nvPr>
            <p:ph type="ctrTitle"/>
          </p:nvPr>
        </p:nvSpPr>
        <p:spPr>
          <a:xfrm>
            <a:off x="3816325" y="2014020"/>
            <a:ext cx="379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8" name="Google Shape;458;p20"/>
          <p:cNvSpPr txBox="1"/>
          <p:nvPr>
            <p:ph idx="1" type="subTitle"/>
          </p:nvPr>
        </p:nvSpPr>
        <p:spPr>
          <a:xfrm>
            <a:off x="3816325" y="2551675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9" name="Google Shape;459;p20"/>
          <p:cNvSpPr txBox="1"/>
          <p:nvPr>
            <p:ph hasCustomPrompt="1" idx="2" type="title"/>
          </p:nvPr>
        </p:nvSpPr>
        <p:spPr>
          <a:xfrm>
            <a:off x="1531475" y="2017344"/>
            <a:ext cx="1753800" cy="888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9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1"/>
          <p:cNvSpPr txBox="1"/>
          <p:nvPr>
            <p:ph type="ctrTitle"/>
          </p:nvPr>
        </p:nvSpPr>
        <p:spPr>
          <a:xfrm flipH="1">
            <a:off x="4734900" y="2943276"/>
            <a:ext cx="31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2" name="Google Shape;462;p21"/>
          <p:cNvSpPr txBox="1"/>
          <p:nvPr>
            <p:ph idx="1" type="subTitle"/>
          </p:nvPr>
        </p:nvSpPr>
        <p:spPr>
          <a:xfrm flipH="1">
            <a:off x="4734875" y="3404726"/>
            <a:ext cx="3188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21"/>
          <p:cNvSpPr txBox="1"/>
          <p:nvPr>
            <p:ph idx="2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>
            <a:off x="0" y="-8888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4710955" y="3598935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8083939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" name="Google Shape;58;p3"/>
          <p:cNvGrpSpPr/>
          <p:nvPr/>
        </p:nvGrpSpPr>
        <p:grpSpPr>
          <a:xfrm>
            <a:off x="4657248" y="895902"/>
            <a:ext cx="404550" cy="406060"/>
            <a:chOff x="8024881" y="3797581"/>
            <a:chExt cx="539400" cy="539400"/>
          </a:xfrm>
        </p:grpSpPr>
        <p:sp>
          <p:nvSpPr>
            <p:cNvPr id="59" name="Google Shape;59;p3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n que contiene objeto&#10;&#10;Descripción generada automáticamente" id="62" name="Google Shape;6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63" name="Google Shape;6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64" name="Google Shape;6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0285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65" name="Google Shape;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3977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67" name="Google Shape;6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68" name="Google Shape;6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69" name="Google Shape;6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-6" y="3903912"/>
            <a:ext cx="1333603" cy="483935"/>
          </a:xfrm>
          <a:custGeom>
            <a:rect b="b" l="l" r="r" t="t"/>
            <a:pathLst>
              <a:path extrusionOk="0" h="603034" w="1715245">
                <a:moveTo>
                  <a:pt x="1715245" y="206764"/>
                </a:moveTo>
                <a:cubicBezTo>
                  <a:pt x="1530971" y="93211"/>
                  <a:pt x="1335740" y="-47236"/>
                  <a:pt x="1171387" y="15517"/>
                </a:cubicBezTo>
                <a:cubicBezTo>
                  <a:pt x="1007034" y="78270"/>
                  <a:pt x="924359" y="522521"/>
                  <a:pt x="729128" y="583282"/>
                </a:cubicBezTo>
                <a:cubicBezTo>
                  <a:pt x="533897" y="644043"/>
                  <a:pt x="360581" y="561367"/>
                  <a:pt x="0" y="380081"/>
                </a:cubicBezTo>
              </a:path>
            </a:pathLst>
          </a:custGeom>
          <a:noFill/>
          <a:ln cap="flat" cmpd="sng" w="222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" name="Google Shape;74;p3"/>
          <p:cNvGrpSpPr/>
          <p:nvPr/>
        </p:nvGrpSpPr>
        <p:grpSpPr>
          <a:xfrm rot="2761864">
            <a:off x="754620" y="3759673"/>
            <a:ext cx="908961" cy="1038845"/>
            <a:chOff x="6864211" y="870783"/>
            <a:chExt cx="3257938" cy="3645836"/>
          </a:xfrm>
        </p:grpSpPr>
        <p:sp>
          <p:nvSpPr>
            <p:cNvPr id="75" name="Google Shape;75;p3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C6CA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 flipH="1" rot="4478667">
              <a:off x="7219380" y="1594114"/>
              <a:ext cx="2547601" cy="2678948"/>
            </a:xfrm>
            <a:custGeom>
              <a:rect b="b" l="l" r="r" t="t"/>
              <a:pathLst>
                <a:path extrusionOk="0" h="2677008" w="2545756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fmla="val 16667" name="adj"/>
              </a:avLst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fmla="val 16667" name="adj"/>
              </a:avLst>
            </a:prstGeom>
            <a:solidFill>
              <a:srgbClr val="66ECC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2"/>
          <p:cNvSpPr txBox="1"/>
          <p:nvPr>
            <p:ph type="ctrTitle"/>
          </p:nvPr>
        </p:nvSpPr>
        <p:spPr>
          <a:xfrm flipH="1">
            <a:off x="1047300" y="2154825"/>
            <a:ext cx="21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6" name="Google Shape;466;p22"/>
          <p:cNvSpPr txBox="1"/>
          <p:nvPr>
            <p:ph idx="1" type="subTitle"/>
          </p:nvPr>
        </p:nvSpPr>
        <p:spPr>
          <a:xfrm flipH="1">
            <a:off x="1047300" y="2699875"/>
            <a:ext cx="2838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22"/>
          <p:cNvSpPr txBox="1"/>
          <p:nvPr>
            <p:ph idx="2" type="ctrTitle"/>
          </p:nvPr>
        </p:nvSpPr>
        <p:spPr>
          <a:xfrm flipH="1">
            <a:off x="5988750" y="2154825"/>
            <a:ext cx="21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8" name="Google Shape;468;p22"/>
          <p:cNvSpPr txBox="1"/>
          <p:nvPr>
            <p:ph idx="3" type="subTitle"/>
          </p:nvPr>
        </p:nvSpPr>
        <p:spPr>
          <a:xfrm flipH="1">
            <a:off x="5251650" y="2699875"/>
            <a:ext cx="2838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22"/>
          <p:cNvSpPr txBox="1"/>
          <p:nvPr>
            <p:ph idx="4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3"/>
          <p:cNvSpPr txBox="1"/>
          <p:nvPr>
            <p:ph type="title"/>
          </p:nvPr>
        </p:nvSpPr>
        <p:spPr>
          <a:xfrm>
            <a:off x="1039849" y="359300"/>
            <a:ext cx="54507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2" name="Google Shape;4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4"/>
          <p:cNvSpPr txBox="1"/>
          <p:nvPr>
            <p:ph idx="1" type="body"/>
          </p:nvPr>
        </p:nvSpPr>
        <p:spPr>
          <a:xfrm>
            <a:off x="1052425" y="1881025"/>
            <a:ext cx="57666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75" name="Google Shape;475;p24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5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8" name="Google Shape;47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1" name="Google Shape;481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2" name="Google Shape;482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7"/>
          <p:cNvSpPr txBox="1"/>
          <p:nvPr>
            <p:ph type="ctrTitle"/>
          </p:nvPr>
        </p:nvSpPr>
        <p:spPr>
          <a:xfrm flipH="1">
            <a:off x="1052100" y="1203041"/>
            <a:ext cx="25398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5" name="Google Shape;485;p27"/>
          <p:cNvSpPr txBox="1"/>
          <p:nvPr>
            <p:ph idx="1" type="subTitle"/>
          </p:nvPr>
        </p:nvSpPr>
        <p:spPr>
          <a:xfrm flipH="1">
            <a:off x="1051850" y="2972467"/>
            <a:ext cx="2388600" cy="13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8"/>
          <p:cNvSpPr txBox="1"/>
          <p:nvPr>
            <p:ph idx="1" type="subTitle"/>
          </p:nvPr>
        </p:nvSpPr>
        <p:spPr>
          <a:xfrm flipH="1">
            <a:off x="2001775" y="2802050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88" name="Google Shape;488;p28"/>
          <p:cNvSpPr txBox="1"/>
          <p:nvPr>
            <p:ph hasCustomPrompt="1" type="title"/>
          </p:nvPr>
        </p:nvSpPr>
        <p:spPr>
          <a:xfrm flipH="1">
            <a:off x="3695029" y="212459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9"/>
          <p:cNvSpPr txBox="1"/>
          <p:nvPr>
            <p:ph type="ctrTitle"/>
          </p:nvPr>
        </p:nvSpPr>
        <p:spPr>
          <a:xfrm flipH="1">
            <a:off x="720025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1" name="Google Shape;491;p29"/>
          <p:cNvSpPr txBox="1"/>
          <p:nvPr>
            <p:ph idx="1" type="subTitle"/>
          </p:nvPr>
        </p:nvSpPr>
        <p:spPr>
          <a:xfrm flipH="1">
            <a:off x="720000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2" name="Google Shape;492;p29"/>
          <p:cNvSpPr txBox="1"/>
          <p:nvPr>
            <p:ph idx="2" type="ctrTitle"/>
          </p:nvPr>
        </p:nvSpPr>
        <p:spPr>
          <a:xfrm flipH="1">
            <a:off x="3474309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3" name="Google Shape;493;p29"/>
          <p:cNvSpPr txBox="1"/>
          <p:nvPr>
            <p:ph idx="3" type="subTitle"/>
          </p:nvPr>
        </p:nvSpPr>
        <p:spPr>
          <a:xfrm flipH="1">
            <a:off x="3474283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4" name="Google Shape;494;p29"/>
          <p:cNvSpPr txBox="1"/>
          <p:nvPr>
            <p:ph idx="4" type="ctrTitle"/>
          </p:nvPr>
        </p:nvSpPr>
        <p:spPr>
          <a:xfrm flipH="1">
            <a:off x="6240200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5" name="Google Shape;495;p29"/>
          <p:cNvSpPr txBox="1"/>
          <p:nvPr>
            <p:ph idx="5" type="subTitle"/>
          </p:nvPr>
        </p:nvSpPr>
        <p:spPr>
          <a:xfrm flipH="1">
            <a:off x="6240175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6" name="Google Shape;496;p29"/>
          <p:cNvSpPr txBox="1"/>
          <p:nvPr>
            <p:ph idx="6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2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0"/>
          <p:cNvSpPr txBox="1"/>
          <p:nvPr>
            <p:ph type="ctrTitle"/>
          </p:nvPr>
        </p:nvSpPr>
        <p:spPr>
          <a:xfrm flipH="1">
            <a:off x="5816750" y="3981612"/>
            <a:ext cx="2195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9" name="Google Shape;499;p30"/>
          <p:cNvSpPr txBox="1"/>
          <p:nvPr>
            <p:ph idx="1" type="subTitle"/>
          </p:nvPr>
        </p:nvSpPr>
        <p:spPr>
          <a:xfrm flipH="1">
            <a:off x="4617950" y="3229875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0" name="Google Shape;500;p30"/>
          <p:cNvSpPr txBox="1"/>
          <p:nvPr>
            <p:ph idx="2" type="ctrTitle"/>
          </p:nvPr>
        </p:nvSpPr>
        <p:spPr>
          <a:xfrm flipH="1">
            <a:off x="5362550" y="2993304"/>
            <a:ext cx="26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1" name="Google Shape;501;p30"/>
          <p:cNvSpPr txBox="1"/>
          <p:nvPr>
            <p:ph idx="3" type="subTitle"/>
          </p:nvPr>
        </p:nvSpPr>
        <p:spPr>
          <a:xfrm flipH="1">
            <a:off x="4617950" y="2234183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2" name="Google Shape;502;p30"/>
          <p:cNvSpPr txBox="1"/>
          <p:nvPr>
            <p:ph idx="4" type="ctrTitle"/>
          </p:nvPr>
        </p:nvSpPr>
        <p:spPr>
          <a:xfrm flipH="1">
            <a:off x="5362550" y="1992994"/>
            <a:ext cx="26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3" name="Google Shape;503;p30"/>
          <p:cNvSpPr txBox="1"/>
          <p:nvPr>
            <p:ph idx="5" type="subTitle"/>
          </p:nvPr>
        </p:nvSpPr>
        <p:spPr>
          <a:xfrm flipH="1">
            <a:off x="4617950" y="1241275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4" name="Google Shape;504;p30"/>
          <p:cNvSpPr txBox="1"/>
          <p:nvPr>
            <p:ph idx="6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2_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1"/>
          <p:cNvSpPr txBox="1"/>
          <p:nvPr>
            <p:ph type="ctrTitle"/>
          </p:nvPr>
        </p:nvSpPr>
        <p:spPr>
          <a:xfrm flipH="1">
            <a:off x="2397705" y="3197600"/>
            <a:ext cx="1683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7" name="Google Shape;507;p31"/>
          <p:cNvSpPr txBox="1"/>
          <p:nvPr>
            <p:ph idx="1" type="subTitle"/>
          </p:nvPr>
        </p:nvSpPr>
        <p:spPr>
          <a:xfrm flipH="1">
            <a:off x="2397867" y="3653838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8" name="Google Shape;508;p31"/>
          <p:cNvSpPr txBox="1"/>
          <p:nvPr>
            <p:ph idx="2" type="ctrTitle"/>
          </p:nvPr>
        </p:nvSpPr>
        <p:spPr>
          <a:xfrm flipH="1">
            <a:off x="5248425" y="2136400"/>
            <a:ext cx="1416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9" name="Google Shape;509;p31"/>
          <p:cNvSpPr txBox="1"/>
          <p:nvPr>
            <p:ph idx="3" type="subTitle"/>
          </p:nvPr>
        </p:nvSpPr>
        <p:spPr>
          <a:xfrm flipH="1">
            <a:off x="4469325" y="2592638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0" name="Google Shape;510;p31"/>
          <p:cNvSpPr txBox="1"/>
          <p:nvPr>
            <p:ph idx="4" type="title"/>
          </p:nvPr>
        </p:nvSpPr>
        <p:spPr>
          <a:xfrm>
            <a:off x="1025047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image">
  <p:cSld name="SECTION_HEAD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/>
          <p:nvPr>
            <p:ph type="title"/>
          </p:nvPr>
        </p:nvSpPr>
        <p:spPr>
          <a:xfrm>
            <a:off x="234650" y="41254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" name="Google Shape;9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0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2"/>
          <p:cNvSpPr txBox="1"/>
          <p:nvPr>
            <p:ph type="ctrTitle"/>
          </p:nvPr>
        </p:nvSpPr>
        <p:spPr>
          <a:xfrm flipH="1">
            <a:off x="1580125" y="19932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13" name="Google Shape;513;p32"/>
          <p:cNvSpPr txBox="1"/>
          <p:nvPr>
            <p:ph idx="1" type="subTitle"/>
          </p:nvPr>
        </p:nvSpPr>
        <p:spPr>
          <a:xfrm flipH="1">
            <a:off x="1403575" y="2411059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4" name="Google Shape;514;p32"/>
          <p:cNvSpPr txBox="1"/>
          <p:nvPr>
            <p:ph idx="2" type="ctrTitle"/>
          </p:nvPr>
        </p:nvSpPr>
        <p:spPr>
          <a:xfrm flipH="1">
            <a:off x="5288475" y="19932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15" name="Google Shape;515;p32"/>
          <p:cNvSpPr txBox="1"/>
          <p:nvPr>
            <p:ph idx="3" type="subTitle"/>
          </p:nvPr>
        </p:nvSpPr>
        <p:spPr>
          <a:xfrm flipH="1">
            <a:off x="5028525" y="2411050"/>
            <a:ext cx="2715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6" name="Google Shape;516;p32"/>
          <p:cNvSpPr txBox="1"/>
          <p:nvPr>
            <p:ph idx="4" type="ctrTitle"/>
          </p:nvPr>
        </p:nvSpPr>
        <p:spPr>
          <a:xfrm flipH="1">
            <a:off x="1580125" y="37131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17" name="Google Shape;517;p32"/>
          <p:cNvSpPr txBox="1"/>
          <p:nvPr>
            <p:ph idx="5" type="subTitle"/>
          </p:nvPr>
        </p:nvSpPr>
        <p:spPr>
          <a:xfrm flipH="1">
            <a:off x="1403575" y="4123694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8" name="Google Shape;518;p32"/>
          <p:cNvSpPr txBox="1"/>
          <p:nvPr>
            <p:ph idx="6" type="ctrTitle"/>
          </p:nvPr>
        </p:nvSpPr>
        <p:spPr>
          <a:xfrm flipH="1">
            <a:off x="5288475" y="37131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19" name="Google Shape;519;p32"/>
          <p:cNvSpPr txBox="1"/>
          <p:nvPr>
            <p:ph idx="7" type="subTitle"/>
          </p:nvPr>
        </p:nvSpPr>
        <p:spPr>
          <a:xfrm flipH="1">
            <a:off x="5111925" y="4123694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0" name="Google Shape;520;p32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0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3"/>
          <p:cNvSpPr txBox="1"/>
          <p:nvPr>
            <p:ph type="ctrTitle"/>
          </p:nvPr>
        </p:nvSpPr>
        <p:spPr>
          <a:xfrm flipH="1">
            <a:off x="1265292" y="1512925"/>
            <a:ext cx="189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3" name="Google Shape;523;p33"/>
          <p:cNvSpPr txBox="1"/>
          <p:nvPr>
            <p:ph idx="1" type="subTitle"/>
          </p:nvPr>
        </p:nvSpPr>
        <p:spPr>
          <a:xfrm flipH="1">
            <a:off x="1265273" y="1930775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4" name="Google Shape;524;p33"/>
          <p:cNvSpPr txBox="1"/>
          <p:nvPr>
            <p:ph idx="2" type="ctrTitle"/>
          </p:nvPr>
        </p:nvSpPr>
        <p:spPr>
          <a:xfrm flipH="1">
            <a:off x="3279682" y="1512925"/>
            <a:ext cx="1983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5" name="Google Shape;525;p33"/>
          <p:cNvSpPr txBox="1"/>
          <p:nvPr>
            <p:ph idx="3" type="subTitle"/>
          </p:nvPr>
        </p:nvSpPr>
        <p:spPr>
          <a:xfrm flipH="1">
            <a:off x="3279914" y="1930775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6" name="Google Shape;526;p33"/>
          <p:cNvSpPr txBox="1"/>
          <p:nvPr>
            <p:ph idx="4" type="ctrTitle"/>
          </p:nvPr>
        </p:nvSpPr>
        <p:spPr>
          <a:xfrm flipH="1">
            <a:off x="1265292" y="2864057"/>
            <a:ext cx="189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7" name="Google Shape;527;p33"/>
          <p:cNvSpPr txBox="1"/>
          <p:nvPr>
            <p:ph idx="5" type="subTitle"/>
          </p:nvPr>
        </p:nvSpPr>
        <p:spPr>
          <a:xfrm flipH="1">
            <a:off x="1265273" y="3274648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8" name="Google Shape;528;p33"/>
          <p:cNvSpPr txBox="1"/>
          <p:nvPr>
            <p:ph idx="6" type="ctrTitle"/>
          </p:nvPr>
        </p:nvSpPr>
        <p:spPr>
          <a:xfrm flipH="1">
            <a:off x="3279682" y="2864057"/>
            <a:ext cx="1983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9" name="Google Shape;529;p33"/>
          <p:cNvSpPr txBox="1"/>
          <p:nvPr>
            <p:ph idx="7" type="subTitle"/>
          </p:nvPr>
        </p:nvSpPr>
        <p:spPr>
          <a:xfrm flipH="1">
            <a:off x="3279749" y="3274650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30" name="Google Shape;530;p33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4"/>
          <p:cNvSpPr txBox="1"/>
          <p:nvPr>
            <p:ph idx="1" type="subTitle"/>
          </p:nvPr>
        </p:nvSpPr>
        <p:spPr>
          <a:xfrm>
            <a:off x="2952550" y="1329323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3" name="Google Shape;533;p34"/>
          <p:cNvSpPr txBox="1"/>
          <p:nvPr>
            <p:ph hasCustomPrompt="1" type="title"/>
          </p:nvPr>
        </p:nvSpPr>
        <p:spPr>
          <a:xfrm>
            <a:off x="3335050" y="728073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4" name="Google Shape;534;p34"/>
          <p:cNvSpPr txBox="1"/>
          <p:nvPr>
            <p:ph idx="2" type="subTitle"/>
          </p:nvPr>
        </p:nvSpPr>
        <p:spPr>
          <a:xfrm>
            <a:off x="1990525" y="2677273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5" name="Google Shape;535;p34"/>
          <p:cNvSpPr txBox="1"/>
          <p:nvPr>
            <p:ph hasCustomPrompt="1" idx="3" type="title"/>
          </p:nvPr>
        </p:nvSpPr>
        <p:spPr>
          <a:xfrm>
            <a:off x="1396977" y="2076023"/>
            <a:ext cx="6327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6" name="Google Shape;536;p34"/>
          <p:cNvSpPr txBox="1"/>
          <p:nvPr>
            <p:ph idx="4" type="subTitle"/>
          </p:nvPr>
        </p:nvSpPr>
        <p:spPr>
          <a:xfrm>
            <a:off x="1038025" y="4028775"/>
            <a:ext cx="4367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7" name="Google Shape;537;p34"/>
          <p:cNvSpPr txBox="1"/>
          <p:nvPr>
            <p:ph hasCustomPrompt="1" idx="5" type="title"/>
          </p:nvPr>
        </p:nvSpPr>
        <p:spPr>
          <a:xfrm>
            <a:off x="1038025" y="34275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5"/>
          <p:cNvSpPr txBox="1"/>
          <p:nvPr>
            <p:ph type="ctrTitle"/>
          </p:nvPr>
        </p:nvSpPr>
        <p:spPr>
          <a:xfrm>
            <a:off x="1042725" y="175759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0" name="Google Shape;540;p35"/>
          <p:cNvSpPr txBox="1"/>
          <p:nvPr>
            <p:ph idx="1" type="subTitle"/>
          </p:nvPr>
        </p:nvSpPr>
        <p:spPr>
          <a:xfrm>
            <a:off x="1027923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1" name="Google Shape;541;p35"/>
          <p:cNvSpPr txBox="1"/>
          <p:nvPr>
            <p:ph idx="2" type="ctrTitle"/>
          </p:nvPr>
        </p:nvSpPr>
        <p:spPr>
          <a:xfrm>
            <a:off x="3618750" y="175419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2" name="Google Shape;542;p35"/>
          <p:cNvSpPr txBox="1"/>
          <p:nvPr>
            <p:ph idx="3" type="subTitle"/>
          </p:nvPr>
        </p:nvSpPr>
        <p:spPr>
          <a:xfrm>
            <a:off x="3726475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3" name="Google Shape;543;p35"/>
          <p:cNvSpPr txBox="1"/>
          <p:nvPr>
            <p:ph idx="4" type="ctrTitle"/>
          </p:nvPr>
        </p:nvSpPr>
        <p:spPr>
          <a:xfrm>
            <a:off x="6220437" y="176148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4" name="Google Shape;544;p35"/>
          <p:cNvSpPr txBox="1"/>
          <p:nvPr>
            <p:ph idx="5" type="subTitle"/>
          </p:nvPr>
        </p:nvSpPr>
        <p:spPr>
          <a:xfrm>
            <a:off x="6435837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5" name="Google Shape;545;p35"/>
          <p:cNvSpPr txBox="1"/>
          <p:nvPr>
            <p:ph idx="6" type="ctrTitle"/>
          </p:nvPr>
        </p:nvSpPr>
        <p:spPr>
          <a:xfrm>
            <a:off x="1042725" y="328332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6" name="Google Shape;546;p35"/>
          <p:cNvSpPr txBox="1"/>
          <p:nvPr>
            <p:ph idx="7" type="subTitle"/>
          </p:nvPr>
        </p:nvSpPr>
        <p:spPr>
          <a:xfrm>
            <a:off x="1027923" y="3672773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7" name="Google Shape;547;p35"/>
          <p:cNvSpPr txBox="1"/>
          <p:nvPr>
            <p:ph idx="8" type="ctrTitle"/>
          </p:nvPr>
        </p:nvSpPr>
        <p:spPr>
          <a:xfrm>
            <a:off x="3618750" y="327992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8" name="Google Shape;548;p35"/>
          <p:cNvSpPr txBox="1"/>
          <p:nvPr>
            <p:ph idx="9" type="subTitle"/>
          </p:nvPr>
        </p:nvSpPr>
        <p:spPr>
          <a:xfrm>
            <a:off x="3726475" y="3664924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9" name="Google Shape;549;p35"/>
          <p:cNvSpPr txBox="1"/>
          <p:nvPr>
            <p:ph idx="13" type="ctrTitle"/>
          </p:nvPr>
        </p:nvSpPr>
        <p:spPr>
          <a:xfrm>
            <a:off x="6220437" y="327268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50" name="Google Shape;550;p35"/>
          <p:cNvSpPr txBox="1"/>
          <p:nvPr>
            <p:ph idx="14" type="subTitle"/>
          </p:nvPr>
        </p:nvSpPr>
        <p:spPr>
          <a:xfrm>
            <a:off x="6435837" y="3664949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51" name="Google Shape;551;p35"/>
          <p:cNvSpPr txBox="1"/>
          <p:nvPr>
            <p:ph idx="15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4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6"/>
          <p:cNvSpPr txBox="1"/>
          <p:nvPr>
            <p:ph type="ctrTitle"/>
          </p:nvPr>
        </p:nvSpPr>
        <p:spPr>
          <a:xfrm flipH="1">
            <a:off x="5935434" y="2160625"/>
            <a:ext cx="218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4" name="Google Shape;554;p36"/>
          <p:cNvSpPr txBox="1"/>
          <p:nvPr>
            <p:ph idx="1" type="subTitle"/>
          </p:nvPr>
        </p:nvSpPr>
        <p:spPr>
          <a:xfrm flipH="1">
            <a:off x="6277409" y="2622075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5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7"/>
          <p:cNvSpPr txBox="1"/>
          <p:nvPr>
            <p:ph type="ctrTitle"/>
          </p:nvPr>
        </p:nvSpPr>
        <p:spPr>
          <a:xfrm>
            <a:off x="1056316" y="2151100"/>
            <a:ext cx="1839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7" name="Google Shape;557;p37"/>
          <p:cNvSpPr txBox="1"/>
          <p:nvPr>
            <p:ph idx="1" type="subTitle"/>
          </p:nvPr>
        </p:nvSpPr>
        <p:spPr>
          <a:xfrm>
            <a:off x="1056341" y="2612550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subtitle">
  <p:cSld name="CUSTOM_6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8"/>
          <p:cNvSpPr txBox="1"/>
          <p:nvPr>
            <p:ph type="ctrTitle"/>
          </p:nvPr>
        </p:nvSpPr>
        <p:spPr>
          <a:xfrm flipH="1">
            <a:off x="1325250" y="815150"/>
            <a:ext cx="64935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60" name="Google Shape;560;p38"/>
          <p:cNvSpPr txBox="1"/>
          <p:nvPr>
            <p:ph idx="1" type="subTitle"/>
          </p:nvPr>
        </p:nvSpPr>
        <p:spPr>
          <a:xfrm flipH="1">
            <a:off x="2923175" y="3186013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text">
  <p:cSld name="CUSTOM_7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9"/>
          <p:cNvSpPr txBox="1"/>
          <p:nvPr>
            <p:ph idx="1" type="subTitle"/>
          </p:nvPr>
        </p:nvSpPr>
        <p:spPr>
          <a:xfrm flipH="1">
            <a:off x="3535325" y="3068650"/>
            <a:ext cx="3751200" cy="12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3" name="Google Shape;563;p39"/>
          <p:cNvSpPr txBox="1"/>
          <p:nvPr>
            <p:ph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8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0"/>
          <p:cNvSpPr txBox="1"/>
          <p:nvPr>
            <p:ph type="ctrTitle"/>
          </p:nvPr>
        </p:nvSpPr>
        <p:spPr>
          <a:xfrm flipH="1">
            <a:off x="3543300" y="3623671"/>
            <a:ext cx="4572000" cy="122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1"/>
          <p:cNvSpPr txBox="1"/>
          <p:nvPr>
            <p:ph type="ctrTitle"/>
          </p:nvPr>
        </p:nvSpPr>
        <p:spPr>
          <a:xfrm flipH="1">
            <a:off x="2877600" y="-264150"/>
            <a:ext cx="33888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68" name="Google Shape;568;p41"/>
          <p:cNvSpPr txBox="1"/>
          <p:nvPr>
            <p:ph idx="1" type="subTitle"/>
          </p:nvPr>
        </p:nvSpPr>
        <p:spPr>
          <a:xfrm flipH="1">
            <a:off x="2923200" y="1904987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9" name="Google Shape;569;p41"/>
          <p:cNvSpPr txBox="1"/>
          <p:nvPr/>
        </p:nvSpPr>
        <p:spPr>
          <a:xfrm>
            <a:off x="2753850" y="3999234"/>
            <a:ext cx="36363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CREDITS: This presentation template was created by </a:t>
            </a:r>
            <a:r>
              <a:rPr lang="en-GB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, including icons by </a:t>
            </a:r>
            <a:r>
              <a:rPr lang="en-GB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, and infographics &amp; images by </a:t>
            </a:r>
            <a:r>
              <a:rPr lang="en-GB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GB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. </a:t>
            </a:r>
            <a:endParaRPr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/>
          <p:nvPr/>
        </p:nvSpPr>
        <p:spPr>
          <a:xfrm rot="10800000">
            <a:off x="47101" y="-5700"/>
            <a:ext cx="6634791" cy="3448657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/>
          <p:nvPr/>
        </p:nvSpPr>
        <p:spPr>
          <a:xfrm flipH="1">
            <a:off x="0" y="-47625"/>
            <a:ext cx="9144000" cy="524637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353570"/>
                </a:lnTo>
                <a:lnTo>
                  <a:pt x="12182289" y="3214781"/>
                </a:lnTo>
                <a:cubicBezTo>
                  <a:pt x="12180546" y="2167405"/>
                  <a:pt x="12181044" y="1118534"/>
                  <a:pt x="12186025" y="66675"/>
                </a:cubicBezTo>
                <a:cubicBezTo>
                  <a:pt x="11781306" y="617226"/>
                  <a:pt x="11740809" y="1272785"/>
                  <a:pt x="10949269" y="1660431"/>
                </a:cubicBezTo>
                <a:cubicBezTo>
                  <a:pt x="10157729" y="2048077"/>
                  <a:pt x="9232996" y="1351259"/>
                  <a:pt x="8727704" y="1711232"/>
                </a:cubicBezTo>
                <a:cubicBezTo>
                  <a:pt x="8222412" y="2071205"/>
                  <a:pt x="8296369" y="3237410"/>
                  <a:pt x="7917517" y="3820271"/>
                </a:cubicBezTo>
                <a:cubicBezTo>
                  <a:pt x="7538665" y="4403132"/>
                  <a:pt x="6477641" y="3927641"/>
                  <a:pt x="6454589" y="5208400"/>
                </a:cubicBezTo>
                <a:cubicBezTo>
                  <a:pt x="6439203" y="6063221"/>
                  <a:pt x="7297085" y="6347806"/>
                  <a:pt x="8205695" y="6419663"/>
                </a:cubicBezTo>
                <a:cubicBezTo>
                  <a:pt x="9000729" y="6482538"/>
                  <a:pt x="10439130" y="6401827"/>
                  <a:pt x="11676480" y="6365986"/>
                </a:cubicBezTo>
                <a:lnTo>
                  <a:pt x="12192000" y="6353922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/>
          <p:nvPr/>
        </p:nvSpPr>
        <p:spPr>
          <a:xfrm flipH="1">
            <a:off x="320021" y="3847422"/>
            <a:ext cx="2281595" cy="1200032"/>
          </a:xfrm>
          <a:custGeom>
            <a:rect b="b" l="l" r="r" t="t"/>
            <a:pathLst>
              <a:path extrusionOk="0" h="1594727" w="3042126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rotWithShape="0" algn="ctr" sy="102000">
              <a:srgbClr val="7F7F7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1994915" y="1635438"/>
            <a:ext cx="1140797" cy="641878"/>
          </a:xfrm>
          <a:custGeom>
            <a:rect b="b" l="l" r="r" t="t"/>
            <a:pathLst>
              <a:path extrusionOk="0" h="1594727" w="3042126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rotWithShape="0" algn="ctr" sy="102000">
              <a:srgbClr val="7F7F7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 flipH="1">
            <a:off x="-334609" y="2272035"/>
            <a:ext cx="1467826" cy="725601"/>
          </a:xfrm>
          <a:custGeom>
            <a:rect b="b" l="l" r="r" t="t"/>
            <a:pathLst>
              <a:path extrusionOk="0" h="1594727" w="3042126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rotWithShape="0" algn="ctr" sy="102000">
              <a:srgbClr val="7F7F7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1459951" y="3801351"/>
            <a:ext cx="1329315" cy="485442"/>
          </a:xfrm>
          <a:custGeom>
            <a:rect b="b" l="l" r="r" t="t"/>
            <a:pathLst>
              <a:path extrusionOk="0" h="603034" w="1715245">
                <a:moveTo>
                  <a:pt x="1715245" y="206764"/>
                </a:moveTo>
                <a:cubicBezTo>
                  <a:pt x="1530971" y="93211"/>
                  <a:pt x="1335740" y="-47236"/>
                  <a:pt x="1171387" y="15517"/>
                </a:cubicBezTo>
                <a:cubicBezTo>
                  <a:pt x="1007034" y="78270"/>
                  <a:pt x="924359" y="522521"/>
                  <a:pt x="729128" y="583282"/>
                </a:cubicBezTo>
                <a:cubicBezTo>
                  <a:pt x="533897" y="644043"/>
                  <a:pt x="360581" y="561367"/>
                  <a:pt x="0" y="380081"/>
                </a:cubicBezTo>
              </a:path>
            </a:pathLst>
          </a:custGeom>
          <a:noFill/>
          <a:ln cap="flat" cmpd="sng" w="222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" name="Google Shape;99;p5"/>
          <p:cNvGrpSpPr/>
          <p:nvPr/>
        </p:nvGrpSpPr>
        <p:grpSpPr>
          <a:xfrm rot="-906706">
            <a:off x="2515886" y="3335877"/>
            <a:ext cx="1233429" cy="1386175"/>
            <a:chOff x="6864211" y="870783"/>
            <a:chExt cx="3257938" cy="3645836"/>
          </a:xfrm>
        </p:grpSpPr>
        <p:sp>
          <p:nvSpPr>
            <p:cNvPr id="100" name="Google Shape;100;p5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C6CA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 flipH="1" rot="4478667">
              <a:off x="7219380" y="1594114"/>
              <a:ext cx="2547601" cy="2678948"/>
            </a:xfrm>
            <a:custGeom>
              <a:rect b="b" l="l" r="r" t="t"/>
              <a:pathLst>
                <a:path extrusionOk="0" h="2677008" w="2545756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fmla="val 16667" name="adj"/>
              </a:avLst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fmla="val 16667" name="adj"/>
              </a:avLst>
            </a:prstGeom>
            <a:solidFill>
              <a:srgbClr val="66ECC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5"/>
          <p:cNvSpPr/>
          <p:nvPr/>
        </p:nvSpPr>
        <p:spPr>
          <a:xfrm>
            <a:off x="1817061" y="2978385"/>
            <a:ext cx="109200" cy="1095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115" name="Google Shape;11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3532" y="1514207"/>
            <a:ext cx="154659" cy="16240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/>
          <p:nvPr/>
        </p:nvSpPr>
        <p:spPr>
          <a:xfrm>
            <a:off x="3080779" y="3045382"/>
            <a:ext cx="109200" cy="1095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149" y="2830444"/>
            <a:ext cx="77300" cy="81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18" name="Google Shape;11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5024" y="3659468"/>
            <a:ext cx="77300" cy="81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19" name="Google Shape;11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6852" y="3462348"/>
            <a:ext cx="154659" cy="162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 txBox="1"/>
          <p:nvPr>
            <p:ph type="title"/>
          </p:nvPr>
        </p:nvSpPr>
        <p:spPr>
          <a:xfrm>
            <a:off x="4055025" y="376350"/>
            <a:ext cx="466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800"/>
              <a:buNone/>
              <a:defRPr>
                <a:solidFill>
                  <a:srgbClr val="2B235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5"/>
          <p:cNvSpPr txBox="1"/>
          <p:nvPr>
            <p:ph idx="1" type="body"/>
          </p:nvPr>
        </p:nvSpPr>
        <p:spPr>
          <a:xfrm>
            <a:off x="4286625" y="1505825"/>
            <a:ext cx="4429800" cy="30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r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1800"/>
              <a:buChar char="●"/>
              <a:defRPr>
                <a:solidFill>
                  <a:srgbClr val="2B2356"/>
                </a:solidFill>
              </a:defRPr>
            </a:lvl1pPr>
            <a:lvl2pPr indent="-317500" lvl="1" marL="9144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○"/>
              <a:defRPr>
                <a:solidFill>
                  <a:srgbClr val="2B2356"/>
                </a:solidFill>
              </a:defRPr>
            </a:lvl2pPr>
            <a:lvl3pPr indent="-317500" lvl="2" marL="13716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■"/>
              <a:defRPr>
                <a:solidFill>
                  <a:srgbClr val="2B2356"/>
                </a:solidFill>
              </a:defRPr>
            </a:lvl3pPr>
            <a:lvl4pPr indent="-317500" lvl="3" marL="18288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●"/>
              <a:defRPr>
                <a:solidFill>
                  <a:srgbClr val="2B2356"/>
                </a:solidFill>
              </a:defRPr>
            </a:lvl4pPr>
            <a:lvl5pPr indent="-317500" lvl="4" marL="22860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○"/>
              <a:defRPr>
                <a:solidFill>
                  <a:srgbClr val="2B2356"/>
                </a:solidFill>
              </a:defRPr>
            </a:lvl5pPr>
            <a:lvl6pPr indent="-317500" lvl="5" marL="27432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■"/>
              <a:defRPr>
                <a:solidFill>
                  <a:srgbClr val="2B2356"/>
                </a:solidFill>
              </a:defRPr>
            </a:lvl6pPr>
            <a:lvl7pPr indent="-317500" lvl="6" marL="32004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●"/>
              <a:defRPr>
                <a:solidFill>
                  <a:srgbClr val="2B2356"/>
                </a:solidFill>
              </a:defRPr>
            </a:lvl7pPr>
            <a:lvl8pPr indent="-317500" lvl="7" marL="36576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○"/>
              <a:defRPr>
                <a:solidFill>
                  <a:srgbClr val="2B2356"/>
                </a:solidFill>
              </a:defRPr>
            </a:lvl8pPr>
            <a:lvl9pPr indent="-317500" lvl="8" marL="4114800" algn="r">
              <a:spcBef>
                <a:spcPts val="1600"/>
              </a:spcBef>
              <a:spcAft>
                <a:spcPts val="1600"/>
              </a:spcAft>
              <a:buClr>
                <a:srgbClr val="2B2356"/>
              </a:buClr>
              <a:buSzPts val="1400"/>
              <a:buChar char="■"/>
              <a:defRPr>
                <a:solidFill>
                  <a:srgbClr val="2B2356"/>
                </a:solidFill>
              </a:defRPr>
            </a:lvl9pPr>
          </a:lstStyle>
          <a:p/>
        </p:txBody>
      </p:sp>
      <p:sp>
        <p:nvSpPr>
          <p:cNvPr id="122" name="Google Shape;1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1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2"/>
          <p:cNvSpPr txBox="1"/>
          <p:nvPr>
            <p:ph hasCustomPrompt="1" type="title"/>
          </p:nvPr>
        </p:nvSpPr>
        <p:spPr>
          <a:xfrm>
            <a:off x="652677" y="2022412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572" name="Google Shape;572;p42"/>
          <p:cNvSpPr txBox="1"/>
          <p:nvPr>
            <p:ph hasCustomPrompt="1" idx="2" type="title"/>
          </p:nvPr>
        </p:nvSpPr>
        <p:spPr>
          <a:xfrm>
            <a:off x="652677" y="2916959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573" name="Google Shape;573;p42"/>
          <p:cNvSpPr txBox="1"/>
          <p:nvPr>
            <p:ph hasCustomPrompt="1" idx="3" type="title"/>
          </p:nvPr>
        </p:nvSpPr>
        <p:spPr>
          <a:xfrm>
            <a:off x="4302096" y="2863017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574" name="Google Shape;574;p42"/>
          <p:cNvSpPr txBox="1"/>
          <p:nvPr>
            <p:ph hasCustomPrompt="1" idx="4" type="title"/>
          </p:nvPr>
        </p:nvSpPr>
        <p:spPr>
          <a:xfrm>
            <a:off x="4302096" y="3737552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575" name="Google Shape;575;p42"/>
          <p:cNvSpPr txBox="1"/>
          <p:nvPr>
            <p:ph idx="1" type="subTitle"/>
          </p:nvPr>
        </p:nvSpPr>
        <p:spPr>
          <a:xfrm flipH="1">
            <a:off x="2126275" y="1666983"/>
            <a:ext cx="2354100" cy="5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576" name="Google Shape;576;p42"/>
          <p:cNvSpPr txBox="1"/>
          <p:nvPr>
            <p:ph idx="5" type="subTitle"/>
          </p:nvPr>
        </p:nvSpPr>
        <p:spPr>
          <a:xfrm>
            <a:off x="2126173" y="2084942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77" name="Google Shape;577;p42"/>
          <p:cNvSpPr txBox="1"/>
          <p:nvPr>
            <p:ph idx="6" type="subTitle"/>
          </p:nvPr>
        </p:nvSpPr>
        <p:spPr>
          <a:xfrm flipH="1">
            <a:off x="2126199" y="2557617"/>
            <a:ext cx="2886300" cy="5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578" name="Google Shape;578;p42"/>
          <p:cNvSpPr txBox="1"/>
          <p:nvPr>
            <p:ph idx="7" type="subTitle"/>
          </p:nvPr>
        </p:nvSpPr>
        <p:spPr>
          <a:xfrm>
            <a:off x="2126172" y="2975792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79" name="Google Shape;579;p42"/>
          <p:cNvSpPr txBox="1"/>
          <p:nvPr>
            <p:ph idx="8" type="subTitle"/>
          </p:nvPr>
        </p:nvSpPr>
        <p:spPr>
          <a:xfrm flipH="1">
            <a:off x="5834967" y="2930497"/>
            <a:ext cx="2354100" cy="2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580" name="Google Shape;580;p42"/>
          <p:cNvSpPr txBox="1"/>
          <p:nvPr>
            <p:ph idx="9" type="subTitle"/>
          </p:nvPr>
        </p:nvSpPr>
        <p:spPr>
          <a:xfrm>
            <a:off x="5834797" y="2984238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1" name="Google Shape;581;p42"/>
          <p:cNvSpPr txBox="1"/>
          <p:nvPr>
            <p:ph idx="13" type="subTitle"/>
          </p:nvPr>
        </p:nvSpPr>
        <p:spPr>
          <a:xfrm flipH="1">
            <a:off x="5834928" y="3796859"/>
            <a:ext cx="2354100" cy="2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582" name="Google Shape;582;p42"/>
          <p:cNvSpPr txBox="1"/>
          <p:nvPr>
            <p:ph idx="14" type="subTitle"/>
          </p:nvPr>
        </p:nvSpPr>
        <p:spPr>
          <a:xfrm>
            <a:off x="5834797" y="3850600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3" name="Google Shape;583;p42"/>
          <p:cNvSpPr txBox="1"/>
          <p:nvPr>
            <p:ph idx="15" type="title"/>
          </p:nvPr>
        </p:nvSpPr>
        <p:spPr>
          <a:xfrm>
            <a:off x="1048247" y="361226"/>
            <a:ext cx="37029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6"/>
          <p:cNvSpPr/>
          <p:nvPr/>
        </p:nvSpPr>
        <p:spPr>
          <a:xfrm rot="10800000">
            <a:off x="0" y="-8888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4710955" y="3598935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8083939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" name="Google Shape;128;p6"/>
          <p:cNvGrpSpPr/>
          <p:nvPr/>
        </p:nvGrpSpPr>
        <p:grpSpPr>
          <a:xfrm>
            <a:off x="4657248" y="895902"/>
            <a:ext cx="404550" cy="406060"/>
            <a:chOff x="8024881" y="3797581"/>
            <a:chExt cx="539400" cy="539400"/>
          </a:xfrm>
        </p:grpSpPr>
        <p:sp>
          <p:nvSpPr>
            <p:cNvPr id="129" name="Google Shape;129;p6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n que contiene objeto&#10;&#10;Descripción generada automáticamente" id="132" name="Google Shape;13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33" name="Google Shape;1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34" name="Google Shape;1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0285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35" name="Google Shape;1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3977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38" name="Google Shape;13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39" name="Google Shape;13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40" name="Google Shape;1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4" name="Google Shape;144;p6"/>
          <p:cNvSpPr txBox="1"/>
          <p:nvPr>
            <p:ph idx="3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>
            <p:ph idx="12" type="sldNum"/>
          </p:nvPr>
        </p:nvSpPr>
        <p:spPr>
          <a:xfrm flipH="1">
            <a:off x="1228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7" name="Google Shape;147;p7"/>
          <p:cNvSpPr/>
          <p:nvPr/>
        </p:nvSpPr>
        <p:spPr>
          <a:xfrm flipH="1" rot="10800000">
            <a:off x="4710955" y="-8888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/>
          <p:nvPr/>
        </p:nvSpPr>
        <p:spPr>
          <a:xfrm flipH="1">
            <a:off x="0" y="3598935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/>
          <p:nvPr/>
        </p:nvSpPr>
        <p:spPr>
          <a:xfrm flipH="1">
            <a:off x="950861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" name="Google Shape;150;p7"/>
          <p:cNvGrpSpPr/>
          <p:nvPr/>
        </p:nvGrpSpPr>
        <p:grpSpPr>
          <a:xfrm flipH="1">
            <a:off x="4082202" y="895902"/>
            <a:ext cx="404550" cy="406060"/>
            <a:chOff x="8024881" y="3797581"/>
            <a:chExt cx="539400" cy="539400"/>
          </a:xfrm>
        </p:grpSpPr>
        <p:sp>
          <p:nvSpPr>
            <p:cNvPr id="151" name="Google Shape;151;p7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n que contiene objeto&#10;&#10;Descripción generada automáticamente" id="154" name="Google Shape;1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079113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55" name="Google Shape;15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1966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56" name="Google Shape;15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3508856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57" name="Google Shape;15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25164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"/>
          <p:cNvSpPr/>
          <p:nvPr/>
        </p:nvSpPr>
        <p:spPr>
          <a:xfrm flipH="1">
            <a:off x="832038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159" name="Google Shape;15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69896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60" name="Google Shape;16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414123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61" name="Google Shape;16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256021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62" name="Google Shape;1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50128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7"/>
          <p:cNvSpPr txBox="1"/>
          <p:nvPr>
            <p:ph idx="1" type="body"/>
          </p:nvPr>
        </p:nvSpPr>
        <p:spPr>
          <a:xfrm>
            <a:off x="311700" y="1171750"/>
            <a:ext cx="250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5" name="Google Shape;165;p7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7"/>
          <p:cNvSpPr txBox="1"/>
          <p:nvPr>
            <p:ph idx="3" type="body"/>
          </p:nvPr>
        </p:nvSpPr>
        <p:spPr>
          <a:xfrm>
            <a:off x="3319950" y="1171750"/>
            <a:ext cx="250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7" name="Google Shape;167;p7"/>
          <p:cNvSpPr txBox="1"/>
          <p:nvPr>
            <p:ph idx="4" type="body"/>
          </p:nvPr>
        </p:nvSpPr>
        <p:spPr>
          <a:xfrm>
            <a:off x="6328200" y="1171750"/>
            <a:ext cx="250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/>
          <p:nvPr>
            <p:ph idx="12" type="sldNum"/>
          </p:nvPr>
        </p:nvSpPr>
        <p:spPr>
          <a:xfrm flipH="1">
            <a:off x="1228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0" name="Google Shape;170;p8"/>
          <p:cNvSpPr/>
          <p:nvPr/>
        </p:nvSpPr>
        <p:spPr>
          <a:xfrm flipH="1" rot="10800000">
            <a:off x="4710955" y="-8888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/>
          <p:nvPr/>
        </p:nvSpPr>
        <p:spPr>
          <a:xfrm flipH="1">
            <a:off x="0" y="3598935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8"/>
          <p:cNvSpPr/>
          <p:nvPr/>
        </p:nvSpPr>
        <p:spPr>
          <a:xfrm flipH="1">
            <a:off x="950861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8"/>
          <p:cNvGrpSpPr/>
          <p:nvPr/>
        </p:nvGrpSpPr>
        <p:grpSpPr>
          <a:xfrm flipH="1">
            <a:off x="4082202" y="895902"/>
            <a:ext cx="404550" cy="406060"/>
            <a:chOff x="8024881" y="3797581"/>
            <a:chExt cx="539400" cy="539400"/>
          </a:xfrm>
        </p:grpSpPr>
        <p:sp>
          <p:nvSpPr>
            <p:cNvPr id="174" name="Google Shape;174;p8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n que contiene objeto&#10;&#10;Descripción generada automáticamente" id="177" name="Google Shape;17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079113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78" name="Google Shape;17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1966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79" name="Google Shape;17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3508856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80" name="Google Shape;18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25164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/>
          <p:nvPr/>
        </p:nvSpPr>
        <p:spPr>
          <a:xfrm flipH="1">
            <a:off x="832038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182" name="Google Shape;18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69896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83" name="Google Shape;18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414123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84" name="Google Shape;18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256021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85" name="Google Shape;18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50128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8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TLE_ONLY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0" name="Google Shape;190;p9"/>
          <p:cNvSpPr/>
          <p:nvPr/>
        </p:nvSpPr>
        <p:spPr>
          <a:xfrm rot="10800000">
            <a:off x="0" y="-8888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4710955" y="3598935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9"/>
          <p:cNvSpPr/>
          <p:nvPr/>
        </p:nvSpPr>
        <p:spPr>
          <a:xfrm>
            <a:off x="8083939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9"/>
          <p:cNvGrpSpPr/>
          <p:nvPr/>
        </p:nvGrpSpPr>
        <p:grpSpPr>
          <a:xfrm>
            <a:off x="4657248" y="895902"/>
            <a:ext cx="404550" cy="406060"/>
            <a:chOff x="8024881" y="3797581"/>
            <a:chExt cx="539400" cy="539400"/>
          </a:xfrm>
        </p:grpSpPr>
        <p:sp>
          <p:nvSpPr>
            <p:cNvPr id="194" name="Google Shape;194;p9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n que contiene objeto&#10;&#10;Descripción generada automáticamente" id="197" name="Google Shape;19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98" name="Google Shape;19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99" name="Google Shape;19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0285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00" name="Google Shape;2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3977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202" name="Google Shape;20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03" name="Google Shape;20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04" name="Google Shape;20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05" name="Google Shape;20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7" name="Google Shape;207;p9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8" name="Google Shape;208;p9"/>
          <p:cNvSpPr txBox="1"/>
          <p:nvPr>
            <p:ph idx="1" type="body"/>
          </p:nvPr>
        </p:nvSpPr>
        <p:spPr>
          <a:xfrm>
            <a:off x="311674" y="2330858"/>
            <a:ext cx="14823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9"/>
          <p:cNvSpPr txBox="1"/>
          <p:nvPr>
            <p:ph idx="3" type="body"/>
          </p:nvPr>
        </p:nvSpPr>
        <p:spPr>
          <a:xfrm>
            <a:off x="2071263" y="2330858"/>
            <a:ext cx="14823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Google Shape;210;p9"/>
          <p:cNvSpPr txBox="1"/>
          <p:nvPr>
            <p:ph idx="4" type="body"/>
          </p:nvPr>
        </p:nvSpPr>
        <p:spPr>
          <a:xfrm>
            <a:off x="3830852" y="2306625"/>
            <a:ext cx="14823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1" name="Google Shape;211;p9"/>
          <p:cNvSpPr txBox="1"/>
          <p:nvPr>
            <p:ph idx="5" type="body"/>
          </p:nvPr>
        </p:nvSpPr>
        <p:spPr>
          <a:xfrm>
            <a:off x="5590441" y="2330858"/>
            <a:ext cx="14823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Google Shape;212;p9"/>
          <p:cNvSpPr txBox="1"/>
          <p:nvPr>
            <p:ph idx="6" type="body"/>
          </p:nvPr>
        </p:nvSpPr>
        <p:spPr>
          <a:xfrm>
            <a:off x="7350030" y="2330858"/>
            <a:ext cx="14823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p9"/>
          <p:cNvSpPr txBox="1"/>
          <p:nvPr>
            <p:ph idx="7" type="subTitle"/>
          </p:nvPr>
        </p:nvSpPr>
        <p:spPr>
          <a:xfrm>
            <a:off x="270275" y="1752600"/>
            <a:ext cx="15651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400"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b="1" sz="2400"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b="1" sz="2400"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b="1" sz="2400"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b="1" sz="2400"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b="1" sz="2400"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b="1" sz="2400"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b="1" sz="2400"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b="1" sz="2400"/>
            </a:lvl9pPr>
          </a:lstStyle>
          <a:p/>
        </p:txBody>
      </p:sp>
      <p:sp>
        <p:nvSpPr>
          <p:cNvPr id="214" name="Google Shape;214;p9"/>
          <p:cNvSpPr txBox="1"/>
          <p:nvPr>
            <p:ph idx="8" type="subTitle"/>
          </p:nvPr>
        </p:nvSpPr>
        <p:spPr>
          <a:xfrm>
            <a:off x="2029863" y="1776625"/>
            <a:ext cx="15651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400"/>
            </a:lvl9pPr>
          </a:lstStyle>
          <a:p/>
        </p:txBody>
      </p:sp>
      <p:sp>
        <p:nvSpPr>
          <p:cNvPr id="215" name="Google Shape;215;p9"/>
          <p:cNvSpPr txBox="1"/>
          <p:nvPr>
            <p:ph idx="9" type="subTitle"/>
          </p:nvPr>
        </p:nvSpPr>
        <p:spPr>
          <a:xfrm>
            <a:off x="3789450" y="1764600"/>
            <a:ext cx="15651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400"/>
            </a:lvl9pPr>
          </a:lstStyle>
          <a:p/>
        </p:txBody>
      </p:sp>
      <p:sp>
        <p:nvSpPr>
          <p:cNvPr id="216" name="Google Shape;216;p9"/>
          <p:cNvSpPr txBox="1"/>
          <p:nvPr>
            <p:ph idx="13" type="subTitle"/>
          </p:nvPr>
        </p:nvSpPr>
        <p:spPr>
          <a:xfrm>
            <a:off x="5549038" y="1788625"/>
            <a:ext cx="15651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400"/>
            </a:lvl9pPr>
          </a:lstStyle>
          <a:p/>
        </p:txBody>
      </p:sp>
      <p:sp>
        <p:nvSpPr>
          <p:cNvPr id="217" name="Google Shape;217;p9"/>
          <p:cNvSpPr txBox="1"/>
          <p:nvPr>
            <p:ph idx="14" type="subTitle"/>
          </p:nvPr>
        </p:nvSpPr>
        <p:spPr>
          <a:xfrm>
            <a:off x="7308625" y="1763925"/>
            <a:ext cx="15651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400"/>
            </a:lvl9pPr>
          </a:lstStyle>
          <a:p/>
        </p:txBody>
      </p:sp>
      <p:sp>
        <p:nvSpPr>
          <p:cNvPr id="218" name="Google Shape;218;p9"/>
          <p:cNvSpPr/>
          <p:nvPr/>
        </p:nvSpPr>
        <p:spPr>
          <a:xfrm>
            <a:off x="0" y="880250"/>
            <a:ext cx="8413277" cy="1261849"/>
          </a:xfrm>
          <a:custGeom>
            <a:rect b="b" l="l" r="r" t="t"/>
            <a:pathLst>
              <a:path extrusionOk="0" h="603034" w="1715245">
                <a:moveTo>
                  <a:pt x="1715245" y="206764"/>
                </a:moveTo>
                <a:cubicBezTo>
                  <a:pt x="1530971" y="93211"/>
                  <a:pt x="1335740" y="-47236"/>
                  <a:pt x="1171387" y="15517"/>
                </a:cubicBezTo>
                <a:cubicBezTo>
                  <a:pt x="1007034" y="78270"/>
                  <a:pt x="924359" y="522521"/>
                  <a:pt x="729128" y="583282"/>
                </a:cubicBezTo>
                <a:cubicBezTo>
                  <a:pt x="533897" y="644043"/>
                  <a:pt x="360581" y="561367"/>
                  <a:pt x="0" y="380081"/>
                </a:cubicBezTo>
              </a:path>
            </a:pathLst>
          </a:custGeom>
          <a:noFill/>
          <a:ln cap="flat" cmpd="sng" w="222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219;p9"/>
          <p:cNvGrpSpPr/>
          <p:nvPr/>
        </p:nvGrpSpPr>
        <p:grpSpPr>
          <a:xfrm rot="1152461">
            <a:off x="8056657" y="900385"/>
            <a:ext cx="909073" cy="1038868"/>
            <a:chOff x="6864211" y="870783"/>
            <a:chExt cx="3257938" cy="3645836"/>
          </a:xfrm>
        </p:grpSpPr>
        <p:sp>
          <p:nvSpPr>
            <p:cNvPr id="220" name="Google Shape;220;p9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C6CA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flipH="1" rot="4478667">
              <a:off x="7219380" y="1594114"/>
              <a:ext cx="2547601" cy="2678948"/>
            </a:xfrm>
            <a:custGeom>
              <a:rect b="b" l="l" r="r" t="t"/>
              <a:pathLst>
                <a:path extrusionOk="0" h="2677008" w="2545756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fmla="val 16667" name="adj"/>
              </a:avLst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fmla="val 16667" name="adj"/>
              </a:avLst>
            </a:prstGeom>
            <a:solidFill>
              <a:srgbClr val="66ECC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6" name="Google Shape;236;p10"/>
          <p:cNvSpPr/>
          <p:nvPr/>
        </p:nvSpPr>
        <p:spPr>
          <a:xfrm rot="10800000">
            <a:off x="0" y="-8888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4710955" y="3598935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0"/>
          <p:cNvSpPr/>
          <p:nvPr/>
        </p:nvSpPr>
        <p:spPr>
          <a:xfrm>
            <a:off x="8083939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" name="Google Shape;239;p10"/>
          <p:cNvGrpSpPr/>
          <p:nvPr/>
        </p:nvGrpSpPr>
        <p:grpSpPr>
          <a:xfrm>
            <a:off x="4657248" y="895902"/>
            <a:ext cx="404550" cy="406060"/>
            <a:chOff x="8024881" y="3797581"/>
            <a:chExt cx="539400" cy="539400"/>
          </a:xfrm>
        </p:grpSpPr>
        <p:sp>
          <p:nvSpPr>
            <p:cNvPr id="240" name="Google Shape;240;p10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n que contiene objeto&#10;&#10;Descripción generada automáticamente" id="243" name="Google Shape;2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44" name="Google Shape;2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45" name="Google Shape;24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0285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46" name="Google Shape;24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3977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0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248" name="Google Shape;24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49" name="Google Shape;24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50" name="Google Shape;25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51" name="Google Shape;25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" name="Google Shape;253;p10"/>
          <p:cNvSpPr txBox="1"/>
          <p:nvPr>
            <p:ph idx="1" type="body"/>
          </p:nvPr>
        </p:nvSpPr>
        <p:spPr>
          <a:xfrm>
            <a:off x="4665975" y="13113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41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2092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b="1" sz="2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b="1" sz="2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b="1" sz="2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b="1" sz="2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b="1" sz="2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b="1" sz="2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b="1" sz="2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b="1" sz="2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b="1" sz="2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Char char="●"/>
              <a:defRPr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452" name="Google Shape;45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Thin"/>
              <a:buChar char="●"/>
              <a:defRPr sz="1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google.com/intl/es/chrome/" TargetMode="External"/><Relationship Id="rId4" Type="http://schemas.openxmlformats.org/officeDocument/2006/relationships/hyperlink" Target="https://www.mozilla.org/es-AR/firefox/new/" TargetMode="External"/><Relationship Id="rId9" Type="http://schemas.openxmlformats.org/officeDocument/2006/relationships/image" Target="../media/image11.png"/><Relationship Id="rId5" Type="http://schemas.openxmlformats.org/officeDocument/2006/relationships/hyperlink" Target="https://support.apple.com/es_ES/downloads/safari" TargetMode="External"/><Relationship Id="rId6" Type="http://schemas.openxmlformats.org/officeDocument/2006/relationships/hyperlink" Target="https://support.microsoft.com/es-ar/help/17621/internet-explorer-downloads" TargetMode="External"/><Relationship Id="rId7" Type="http://schemas.openxmlformats.org/officeDocument/2006/relationships/image" Target="../media/image14.png"/><Relationship Id="rId8" Type="http://schemas.openxmlformats.org/officeDocument/2006/relationships/image" Target="../media/image10.png"/><Relationship Id="rId10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atom.io/" TargetMode="External"/><Relationship Id="rId5" Type="http://schemas.openxmlformats.org/officeDocument/2006/relationships/hyperlink" Target="https://www.sublimetext.com/3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pp.slack.com/client/TUKV32M8C/CULDKCA69" TargetMode="External"/><Relationship Id="rId4" Type="http://schemas.openxmlformats.org/officeDocument/2006/relationships/hyperlink" Target="mailto:info@rocketcode.com.a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pp.slack.com/client/TUKV32M8C/CULDKCA69" TargetMode="External"/><Relationship Id="rId4" Type="http://schemas.openxmlformats.org/officeDocument/2006/relationships/hyperlink" Target="http://null" TargetMode="External"/><Relationship Id="rId5" Type="http://schemas.openxmlformats.org/officeDocument/2006/relationships/hyperlink" Target="https://twitter.com/rocket_code?lang=es" TargetMode="External"/><Relationship Id="rId6" Type="http://schemas.openxmlformats.org/officeDocument/2006/relationships/hyperlink" Target="https://www.instagram.com/rocket_code/" TargetMode="External"/><Relationship Id="rId7" Type="http://schemas.openxmlformats.org/officeDocument/2006/relationships/hyperlink" Target="https://www.facebook.com/rocketcodear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4"/>
          <p:cNvSpPr/>
          <p:nvPr/>
        </p:nvSpPr>
        <p:spPr>
          <a:xfrm>
            <a:off x="7030613" y="3254225"/>
            <a:ext cx="2837700" cy="283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4"/>
          <p:cNvSpPr txBox="1"/>
          <p:nvPr>
            <p:ph type="ctrTitle"/>
          </p:nvPr>
        </p:nvSpPr>
        <p:spPr>
          <a:xfrm>
            <a:off x="916200" y="1351150"/>
            <a:ext cx="60627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500"/>
              <a:t>Curso de </a:t>
            </a:r>
            <a:r>
              <a:rPr lang="en-GB" sz="6500">
                <a:solidFill>
                  <a:schemeClr val="accent1"/>
                </a:solidFill>
              </a:rPr>
              <a:t>HTML Y CSS</a:t>
            </a:r>
            <a:endParaRPr sz="6500">
              <a:solidFill>
                <a:schemeClr val="accent1"/>
              </a:solidFill>
            </a:endParaRPr>
          </a:p>
        </p:txBody>
      </p:sp>
      <p:sp>
        <p:nvSpPr>
          <p:cNvPr id="591" name="Google Shape;591;p44"/>
          <p:cNvSpPr txBox="1"/>
          <p:nvPr>
            <p:ph idx="1" type="subTitle"/>
          </p:nvPr>
        </p:nvSpPr>
        <p:spPr>
          <a:xfrm>
            <a:off x="1153234" y="3511650"/>
            <a:ext cx="30063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Profesora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Nati Guida</a:t>
            </a:r>
            <a:endParaRPr sz="1800"/>
          </a:p>
        </p:txBody>
      </p:sp>
      <p:cxnSp>
        <p:nvCxnSpPr>
          <p:cNvPr id="592" name="Google Shape;592;p44"/>
          <p:cNvCxnSpPr/>
          <p:nvPr/>
        </p:nvCxnSpPr>
        <p:spPr>
          <a:xfrm>
            <a:off x="1059504" y="3583350"/>
            <a:ext cx="0" cy="527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44"/>
          <p:cNvSpPr/>
          <p:nvPr/>
        </p:nvSpPr>
        <p:spPr>
          <a:xfrm>
            <a:off x="6750725" y="-108235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4" name="Google Shape;594;p44"/>
          <p:cNvGrpSpPr/>
          <p:nvPr/>
        </p:nvGrpSpPr>
        <p:grpSpPr>
          <a:xfrm>
            <a:off x="8728164" y="560795"/>
            <a:ext cx="1302294" cy="1329958"/>
            <a:chOff x="441625" y="885600"/>
            <a:chExt cx="1100375" cy="1123750"/>
          </a:xfrm>
        </p:grpSpPr>
        <p:sp>
          <p:nvSpPr>
            <p:cNvPr id="595" name="Google Shape;595;p44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4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4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4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4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4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4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4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4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4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4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4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4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4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4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4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4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4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4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4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44"/>
          <p:cNvGrpSpPr/>
          <p:nvPr/>
        </p:nvGrpSpPr>
        <p:grpSpPr>
          <a:xfrm>
            <a:off x="5867989" y="-1005539"/>
            <a:ext cx="1939231" cy="1939231"/>
            <a:chOff x="238125" y="2189800"/>
            <a:chExt cx="1119325" cy="1119325"/>
          </a:xfrm>
        </p:grpSpPr>
        <p:sp>
          <p:nvSpPr>
            <p:cNvPr id="721" name="Google Shape;721;p44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44"/>
          <p:cNvGrpSpPr/>
          <p:nvPr/>
        </p:nvGrpSpPr>
        <p:grpSpPr>
          <a:xfrm>
            <a:off x="6239202" y="4365695"/>
            <a:ext cx="1302294" cy="1329958"/>
            <a:chOff x="441625" y="885600"/>
            <a:chExt cx="1100375" cy="1123750"/>
          </a:xfrm>
        </p:grpSpPr>
        <p:sp>
          <p:nvSpPr>
            <p:cNvPr id="734" name="Google Shape;734;p44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4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4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4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4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4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4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4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4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4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4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4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4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4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4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4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4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4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4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4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4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4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4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4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4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4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4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4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4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4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4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4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4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4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4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4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4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4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4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4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4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4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4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4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4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4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4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4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4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4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4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4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4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4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4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4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4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4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4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4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4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4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4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4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4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p44"/>
          <p:cNvSpPr/>
          <p:nvPr/>
        </p:nvSpPr>
        <p:spPr>
          <a:xfrm>
            <a:off x="5742500" y="3696925"/>
            <a:ext cx="251315" cy="25131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4"/>
          <p:cNvSpPr/>
          <p:nvPr/>
        </p:nvSpPr>
        <p:spPr>
          <a:xfrm>
            <a:off x="4081125" y="-184275"/>
            <a:ext cx="752800" cy="686125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4"/>
          <p:cNvSpPr/>
          <p:nvPr/>
        </p:nvSpPr>
        <p:spPr>
          <a:xfrm>
            <a:off x="7252600" y="3331073"/>
            <a:ext cx="527138" cy="52710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2" name="Google Shape;862;p44"/>
          <p:cNvGrpSpPr/>
          <p:nvPr/>
        </p:nvGrpSpPr>
        <p:grpSpPr>
          <a:xfrm>
            <a:off x="-246837" y="829650"/>
            <a:ext cx="1204723" cy="1254910"/>
            <a:chOff x="7421838" y="4540088"/>
            <a:chExt cx="1204723" cy="1254910"/>
          </a:xfrm>
        </p:grpSpPr>
        <p:sp>
          <p:nvSpPr>
            <p:cNvPr id="863" name="Google Shape;863;p44"/>
            <p:cNvSpPr/>
            <p:nvPr/>
          </p:nvSpPr>
          <p:spPr>
            <a:xfrm>
              <a:off x="7621475" y="4795750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7556775" y="4706775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7486538" y="4629063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7421838" y="4540088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7" name="Google Shape;867;p44"/>
          <p:cNvSpPr/>
          <p:nvPr/>
        </p:nvSpPr>
        <p:spPr>
          <a:xfrm>
            <a:off x="7615175" y="1503775"/>
            <a:ext cx="251315" cy="25131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53"/>
          <p:cNvSpPr txBox="1"/>
          <p:nvPr>
            <p:ph idx="1" type="subTitle"/>
          </p:nvPr>
        </p:nvSpPr>
        <p:spPr>
          <a:xfrm flipH="1">
            <a:off x="6277409" y="2622075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Vamos a hacer que nuestro sitio web se comporte adecuadamente en dispositivos mobiles</a:t>
            </a:r>
            <a:endParaRPr/>
          </a:p>
        </p:txBody>
      </p:sp>
      <p:sp>
        <p:nvSpPr>
          <p:cNvPr id="1950" name="Google Shape;1950;p53"/>
          <p:cNvSpPr/>
          <p:nvPr/>
        </p:nvSpPr>
        <p:spPr>
          <a:xfrm>
            <a:off x="-1693975" y="540975"/>
            <a:ext cx="7113600" cy="7113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endParaRPr/>
          </a:p>
        </p:txBody>
      </p:sp>
      <p:grpSp>
        <p:nvGrpSpPr>
          <p:cNvPr id="1951" name="Google Shape;1951;p53"/>
          <p:cNvGrpSpPr/>
          <p:nvPr/>
        </p:nvGrpSpPr>
        <p:grpSpPr>
          <a:xfrm>
            <a:off x="1548751" y="1200925"/>
            <a:ext cx="3554519" cy="3269175"/>
            <a:chOff x="1320151" y="1200925"/>
            <a:chExt cx="3554519" cy="3269175"/>
          </a:xfrm>
        </p:grpSpPr>
        <p:sp>
          <p:nvSpPr>
            <p:cNvPr id="1952" name="Google Shape;1952;p53"/>
            <p:cNvSpPr/>
            <p:nvPr/>
          </p:nvSpPr>
          <p:spPr>
            <a:xfrm>
              <a:off x="1320151" y="1200925"/>
              <a:ext cx="3554519" cy="3269175"/>
            </a:xfrm>
            <a:custGeom>
              <a:rect b="b" l="l" r="r" t="t"/>
              <a:pathLst>
                <a:path extrusionOk="0" h="14115" w="15347">
                  <a:moveTo>
                    <a:pt x="762" y="3646"/>
                  </a:moveTo>
                  <a:cubicBezTo>
                    <a:pt x="74" y="4779"/>
                    <a:pt x="0" y="6742"/>
                    <a:pt x="507" y="7970"/>
                  </a:cubicBezTo>
                  <a:cubicBezTo>
                    <a:pt x="948" y="9044"/>
                    <a:pt x="1829" y="10055"/>
                    <a:pt x="2985" y="10181"/>
                  </a:cubicBezTo>
                  <a:cubicBezTo>
                    <a:pt x="3409" y="10228"/>
                    <a:pt x="3843" y="10153"/>
                    <a:pt x="4264" y="10228"/>
                  </a:cubicBezTo>
                  <a:cubicBezTo>
                    <a:pt x="5711" y="10491"/>
                    <a:pt x="6248" y="12274"/>
                    <a:pt x="7373" y="13222"/>
                  </a:cubicBezTo>
                  <a:cubicBezTo>
                    <a:pt x="8156" y="13882"/>
                    <a:pt x="9242" y="14115"/>
                    <a:pt x="10256" y="13989"/>
                  </a:cubicBezTo>
                  <a:cubicBezTo>
                    <a:pt x="11272" y="13861"/>
                    <a:pt x="12221" y="13402"/>
                    <a:pt x="13059" y="12813"/>
                  </a:cubicBezTo>
                  <a:cubicBezTo>
                    <a:pt x="13719" y="12349"/>
                    <a:pt x="14337" y="11776"/>
                    <a:pt x="14663" y="11037"/>
                  </a:cubicBezTo>
                  <a:cubicBezTo>
                    <a:pt x="15346" y="9489"/>
                    <a:pt x="14542" y="7627"/>
                    <a:pt x="13293" y="6483"/>
                  </a:cubicBezTo>
                  <a:cubicBezTo>
                    <a:pt x="12904" y="6128"/>
                    <a:pt x="12472" y="5812"/>
                    <a:pt x="12146" y="5397"/>
                  </a:cubicBezTo>
                  <a:cubicBezTo>
                    <a:pt x="11822" y="4982"/>
                    <a:pt x="11615" y="4429"/>
                    <a:pt x="11769" y="3924"/>
                  </a:cubicBezTo>
                  <a:cubicBezTo>
                    <a:pt x="11894" y="3521"/>
                    <a:pt x="12225" y="3209"/>
                    <a:pt x="12351" y="2807"/>
                  </a:cubicBezTo>
                  <a:cubicBezTo>
                    <a:pt x="12523" y="2260"/>
                    <a:pt x="12263" y="1647"/>
                    <a:pt x="11839" y="1263"/>
                  </a:cubicBezTo>
                  <a:cubicBezTo>
                    <a:pt x="11414" y="882"/>
                    <a:pt x="10852" y="687"/>
                    <a:pt x="10295" y="556"/>
                  </a:cubicBezTo>
                  <a:cubicBezTo>
                    <a:pt x="7961" y="1"/>
                    <a:pt x="2847" y="223"/>
                    <a:pt x="764" y="364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53"/>
            <p:cNvSpPr/>
            <p:nvPr/>
          </p:nvSpPr>
          <p:spPr>
            <a:xfrm>
              <a:off x="4073998" y="3772953"/>
              <a:ext cx="213544" cy="213544"/>
            </a:xfrm>
            <a:custGeom>
              <a:rect b="b" l="l" r="r" t="t"/>
              <a:pathLst>
                <a:path extrusionOk="0" h="922" w="922">
                  <a:moveTo>
                    <a:pt x="461" y="1"/>
                  </a:moveTo>
                  <a:cubicBezTo>
                    <a:pt x="382" y="1"/>
                    <a:pt x="317" y="65"/>
                    <a:pt x="317" y="144"/>
                  </a:cubicBezTo>
                  <a:cubicBezTo>
                    <a:pt x="317" y="241"/>
                    <a:pt x="240" y="318"/>
                    <a:pt x="144" y="318"/>
                  </a:cubicBezTo>
                  <a:cubicBezTo>
                    <a:pt x="65" y="318"/>
                    <a:pt x="0" y="382"/>
                    <a:pt x="0" y="461"/>
                  </a:cubicBezTo>
                  <a:cubicBezTo>
                    <a:pt x="0" y="540"/>
                    <a:pt x="65" y="605"/>
                    <a:pt x="144" y="605"/>
                  </a:cubicBezTo>
                  <a:cubicBezTo>
                    <a:pt x="240" y="605"/>
                    <a:pt x="317" y="682"/>
                    <a:pt x="317" y="778"/>
                  </a:cubicBezTo>
                  <a:cubicBezTo>
                    <a:pt x="317" y="857"/>
                    <a:pt x="382" y="922"/>
                    <a:pt x="461" y="922"/>
                  </a:cubicBezTo>
                  <a:cubicBezTo>
                    <a:pt x="540" y="922"/>
                    <a:pt x="605" y="857"/>
                    <a:pt x="605" y="778"/>
                  </a:cubicBezTo>
                  <a:cubicBezTo>
                    <a:pt x="605" y="682"/>
                    <a:pt x="682" y="605"/>
                    <a:pt x="778" y="605"/>
                  </a:cubicBezTo>
                  <a:cubicBezTo>
                    <a:pt x="857" y="605"/>
                    <a:pt x="922" y="540"/>
                    <a:pt x="922" y="461"/>
                  </a:cubicBezTo>
                  <a:cubicBezTo>
                    <a:pt x="922" y="382"/>
                    <a:pt x="857" y="318"/>
                    <a:pt x="778" y="318"/>
                  </a:cubicBezTo>
                  <a:cubicBezTo>
                    <a:pt x="682" y="318"/>
                    <a:pt x="605" y="241"/>
                    <a:pt x="605" y="144"/>
                  </a:cubicBezTo>
                  <a:cubicBezTo>
                    <a:pt x="605" y="65"/>
                    <a:pt x="540" y="1"/>
                    <a:pt x="461" y="1"/>
                  </a:cubicBezTo>
                  <a:close/>
                </a:path>
              </a:pathLst>
            </a:custGeom>
            <a:solidFill>
              <a:srgbClr val="BAD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3"/>
            <p:cNvSpPr/>
            <p:nvPr/>
          </p:nvSpPr>
          <p:spPr>
            <a:xfrm>
              <a:off x="4155062" y="2107678"/>
              <a:ext cx="211228" cy="213544"/>
            </a:xfrm>
            <a:custGeom>
              <a:rect b="b" l="l" r="r" t="t"/>
              <a:pathLst>
                <a:path extrusionOk="0" h="922" w="912">
                  <a:moveTo>
                    <a:pt x="456" y="0"/>
                  </a:moveTo>
                  <a:cubicBezTo>
                    <a:pt x="377" y="0"/>
                    <a:pt x="312" y="65"/>
                    <a:pt x="312" y="144"/>
                  </a:cubicBezTo>
                  <a:cubicBezTo>
                    <a:pt x="312" y="239"/>
                    <a:pt x="235" y="316"/>
                    <a:pt x="141" y="317"/>
                  </a:cubicBezTo>
                  <a:cubicBezTo>
                    <a:pt x="62" y="319"/>
                    <a:pt x="1" y="384"/>
                    <a:pt x="1" y="461"/>
                  </a:cubicBezTo>
                  <a:cubicBezTo>
                    <a:pt x="1" y="538"/>
                    <a:pt x="62" y="601"/>
                    <a:pt x="141" y="605"/>
                  </a:cubicBezTo>
                  <a:cubicBezTo>
                    <a:pt x="235" y="605"/>
                    <a:pt x="312" y="682"/>
                    <a:pt x="312" y="776"/>
                  </a:cubicBezTo>
                  <a:cubicBezTo>
                    <a:pt x="312" y="857"/>
                    <a:pt x="377" y="922"/>
                    <a:pt x="456" y="922"/>
                  </a:cubicBezTo>
                  <a:cubicBezTo>
                    <a:pt x="537" y="922"/>
                    <a:pt x="600" y="857"/>
                    <a:pt x="600" y="776"/>
                  </a:cubicBezTo>
                  <a:cubicBezTo>
                    <a:pt x="600" y="682"/>
                    <a:pt x="678" y="605"/>
                    <a:pt x="773" y="605"/>
                  </a:cubicBezTo>
                  <a:cubicBezTo>
                    <a:pt x="850" y="601"/>
                    <a:pt x="911" y="538"/>
                    <a:pt x="911" y="461"/>
                  </a:cubicBezTo>
                  <a:cubicBezTo>
                    <a:pt x="911" y="384"/>
                    <a:pt x="850" y="319"/>
                    <a:pt x="773" y="317"/>
                  </a:cubicBezTo>
                  <a:cubicBezTo>
                    <a:pt x="678" y="316"/>
                    <a:pt x="600" y="239"/>
                    <a:pt x="600" y="144"/>
                  </a:cubicBezTo>
                  <a:cubicBezTo>
                    <a:pt x="600" y="65"/>
                    <a:pt x="537" y="0"/>
                    <a:pt x="456" y="0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3"/>
            <p:cNvSpPr/>
            <p:nvPr/>
          </p:nvSpPr>
          <p:spPr>
            <a:xfrm>
              <a:off x="4075851" y="1849201"/>
              <a:ext cx="148462" cy="133639"/>
            </a:xfrm>
            <a:custGeom>
              <a:rect b="b" l="l" r="r" t="t"/>
              <a:pathLst>
                <a:path extrusionOk="0" h="577" w="641">
                  <a:moveTo>
                    <a:pt x="481" y="1"/>
                  </a:moveTo>
                  <a:cubicBezTo>
                    <a:pt x="444" y="1"/>
                    <a:pt x="407" y="15"/>
                    <a:pt x="379" y="43"/>
                  </a:cubicBezTo>
                  <a:lnTo>
                    <a:pt x="92" y="332"/>
                  </a:lnTo>
                  <a:cubicBezTo>
                    <a:pt x="1" y="423"/>
                    <a:pt x="66" y="577"/>
                    <a:pt x="194" y="577"/>
                  </a:cubicBezTo>
                  <a:cubicBezTo>
                    <a:pt x="232" y="577"/>
                    <a:pt x="269" y="561"/>
                    <a:pt x="295" y="535"/>
                  </a:cubicBezTo>
                  <a:lnTo>
                    <a:pt x="583" y="248"/>
                  </a:lnTo>
                  <a:cubicBezTo>
                    <a:pt x="639" y="191"/>
                    <a:pt x="640" y="100"/>
                    <a:pt x="583" y="43"/>
                  </a:cubicBezTo>
                  <a:cubicBezTo>
                    <a:pt x="554" y="15"/>
                    <a:pt x="518" y="1"/>
                    <a:pt x="481" y="1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3"/>
            <p:cNvSpPr/>
            <p:nvPr/>
          </p:nvSpPr>
          <p:spPr>
            <a:xfrm>
              <a:off x="1769243" y="3620323"/>
              <a:ext cx="210765" cy="213776"/>
            </a:xfrm>
            <a:custGeom>
              <a:rect b="b" l="l" r="r" t="t"/>
              <a:pathLst>
                <a:path extrusionOk="0" h="923" w="910">
                  <a:moveTo>
                    <a:pt x="454" y="1"/>
                  </a:moveTo>
                  <a:cubicBezTo>
                    <a:pt x="375" y="1"/>
                    <a:pt x="310" y="66"/>
                    <a:pt x="310" y="145"/>
                  </a:cubicBezTo>
                  <a:cubicBezTo>
                    <a:pt x="310" y="239"/>
                    <a:pt x="233" y="316"/>
                    <a:pt x="139" y="316"/>
                  </a:cubicBezTo>
                  <a:cubicBezTo>
                    <a:pt x="60" y="320"/>
                    <a:pt x="0" y="383"/>
                    <a:pt x="0" y="462"/>
                  </a:cubicBezTo>
                  <a:cubicBezTo>
                    <a:pt x="0" y="539"/>
                    <a:pt x="60" y="602"/>
                    <a:pt x="139" y="605"/>
                  </a:cubicBezTo>
                  <a:cubicBezTo>
                    <a:pt x="233" y="605"/>
                    <a:pt x="310" y="682"/>
                    <a:pt x="310" y="777"/>
                  </a:cubicBezTo>
                  <a:cubicBezTo>
                    <a:pt x="310" y="858"/>
                    <a:pt x="375" y="921"/>
                    <a:pt x="454" y="922"/>
                  </a:cubicBezTo>
                  <a:cubicBezTo>
                    <a:pt x="535" y="921"/>
                    <a:pt x="599" y="858"/>
                    <a:pt x="599" y="777"/>
                  </a:cubicBezTo>
                  <a:cubicBezTo>
                    <a:pt x="599" y="682"/>
                    <a:pt x="677" y="605"/>
                    <a:pt x="771" y="605"/>
                  </a:cubicBezTo>
                  <a:cubicBezTo>
                    <a:pt x="848" y="602"/>
                    <a:pt x="909" y="539"/>
                    <a:pt x="909" y="462"/>
                  </a:cubicBezTo>
                  <a:cubicBezTo>
                    <a:pt x="909" y="383"/>
                    <a:pt x="848" y="320"/>
                    <a:pt x="771" y="316"/>
                  </a:cubicBezTo>
                  <a:cubicBezTo>
                    <a:pt x="677" y="316"/>
                    <a:pt x="599" y="239"/>
                    <a:pt x="599" y="145"/>
                  </a:cubicBezTo>
                  <a:cubicBezTo>
                    <a:pt x="599" y="66"/>
                    <a:pt x="535" y="1"/>
                    <a:pt x="454" y="1"/>
                  </a:cubicBezTo>
                  <a:close/>
                </a:path>
              </a:pathLst>
            </a:custGeom>
            <a:solidFill>
              <a:srgbClr val="BAD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7" name="Google Shape;1957;p53"/>
          <p:cNvSpPr/>
          <p:nvPr/>
        </p:nvSpPr>
        <p:spPr>
          <a:xfrm>
            <a:off x="2480709" y="795950"/>
            <a:ext cx="1730400" cy="3146100"/>
          </a:xfrm>
          <a:prstGeom prst="roundRect">
            <a:avLst>
              <a:gd fmla="val 6295" name="adj"/>
            </a:avLst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8" name="Google Shape;1958;p53"/>
          <p:cNvGrpSpPr/>
          <p:nvPr/>
        </p:nvGrpSpPr>
        <p:grpSpPr>
          <a:xfrm>
            <a:off x="2605573" y="884114"/>
            <a:ext cx="1462987" cy="2948397"/>
            <a:chOff x="2473742" y="633821"/>
            <a:chExt cx="1899243" cy="3827595"/>
          </a:xfrm>
        </p:grpSpPr>
        <p:sp>
          <p:nvSpPr>
            <p:cNvPr id="1959" name="Google Shape;1959;p53"/>
            <p:cNvSpPr/>
            <p:nvPr/>
          </p:nvSpPr>
          <p:spPr>
            <a:xfrm>
              <a:off x="2473742" y="759145"/>
              <a:ext cx="1899243" cy="3402504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53"/>
            <p:cNvSpPr/>
            <p:nvPr/>
          </p:nvSpPr>
          <p:spPr>
            <a:xfrm>
              <a:off x="3322396" y="4267278"/>
              <a:ext cx="225892" cy="194139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3"/>
            <p:cNvSpPr/>
            <p:nvPr/>
          </p:nvSpPr>
          <p:spPr>
            <a:xfrm>
              <a:off x="2778972" y="4354191"/>
              <a:ext cx="193321" cy="21072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53"/>
            <p:cNvSpPr/>
            <p:nvPr/>
          </p:nvSpPr>
          <p:spPr>
            <a:xfrm>
              <a:off x="3929970" y="4307320"/>
              <a:ext cx="141664" cy="113880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3"/>
            <p:cNvSpPr/>
            <p:nvPr/>
          </p:nvSpPr>
          <p:spPr>
            <a:xfrm>
              <a:off x="3157394" y="633821"/>
              <a:ext cx="555916" cy="33504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4" name="Google Shape;1964;p53"/>
          <p:cNvGrpSpPr/>
          <p:nvPr/>
        </p:nvGrpSpPr>
        <p:grpSpPr>
          <a:xfrm>
            <a:off x="-682972" y="160327"/>
            <a:ext cx="1462967" cy="1462932"/>
            <a:chOff x="2817100" y="2404400"/>
            <a:chExt cx="1024200" cy="1024175"/>
          </a:xfrm>
        </p:grpSpPr>
        <p:sp>
          <p:nvSpPr>
            <p:cNvPr id="1965" name="Google Shape;1965;p53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3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3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8" name="Google Shape;1968;p53"/>
          <p:cNvGrpSpPr/>
          <p:nvPr/>
        </p:nvGrpSpPr>
        <p:grpSpPr>
          <a:xfrm>
            <a:off x="-30041" y="3288905"/>
            <a:ext cx="473498" cy="473434"/>
            <a:chOff x="1451675" y="2190025"/>
            <a:chExt cx="184650" cy="184625"/>
          </a:xfrm>
        </p:grpSpPr>
        <p:sp>
          <p:nvSpPr>
            <p:cNvPr id="1969" name="Google Shape;1969;p53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3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3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72" name="Google Shape;1972;p53"/>
          <p:cNvPicPr preferRelativeResize="0"/>
          <p:nvPr/>
        </p:nvPicPr>
        <p:blipFill rotWithShape="1">
          <a:blip r:embed="rId3">
            <a:alphaModFix/>
          </a:blip>
          <a:srcRect b="0" l="8685" r="8676" t="0"/>
          <a:stretch/>
        </p:blipFill>
        <p:spPr>
          <a:xfrm>
            <a:off x="2585979" y="969436"/>
            <a:ext cx="1480083" cy="2670332"/>
          </a:xfrm>
          <a:prstGeom prst="rect">
            <a:avLst/>
          </a:prstGeom>
          <a:noFill/>
          <a:ln cap="flat" cmpd="sng" w="19050">
            <a:solidFill>
              <a:srgbClr val="1C234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3" name="Google Shape;1973;p53"/>
          <p:cNvSpPr txBox="1"/>
          <p:nvPr>
            <p:ph type="ctrTitle"/>
          </p:nvPr>
        </p:nvSpPr>
        <p:spPr>
          <a:xfrm flipH="1">
            <a:off x="5935434" y="2160625"/>
            <a:ext cx="218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PORTFOLIO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54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54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0" name="Google Shape;1980;p54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1981" name="Google Shape;1981;p54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4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4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4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4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4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4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4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4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4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4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4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3" name="Google Shape;1993;p54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4" name="Google Shape;1994;p54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995" name="Google Shape;1995;p54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4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4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8" name="Google Shape;1998;p54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54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54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54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54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54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4" name="Google Shape;2004;p54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2005" name="Google Shape;2005;p54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54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54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54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4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4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4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54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54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54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4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4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4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4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4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54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54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4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4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4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4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4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4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54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54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54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4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54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54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4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54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54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54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54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54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54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54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54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54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54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54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54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4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4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4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4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54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4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54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54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54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4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54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4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4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54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4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4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54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54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54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54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54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54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54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54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54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54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54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54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54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54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54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54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54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54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54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54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4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54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54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4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4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4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4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4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4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4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4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4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4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4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4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4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4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4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4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4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4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4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4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4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4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4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4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4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4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4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4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4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4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4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4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4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4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4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4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4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4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4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4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4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4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4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4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0" name="Google Shape;2130;p54"/>
          <p:cNvSpPr txBox="1"/>
          <p:nvPr>
            <p:ph type="title"/>
          </p:nvPr>
        </p:nvSpPr>
        <p:spPr>
          <a:xfrm>
            <a:off x="905100" y="835450"/>
            <a:ext cx="7333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HERRAMIENTAS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 TRABAJO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55"/>
          <p:cNvSpPr txBox="1"/>
          <p:nvPr>
            <p:ph idx="1" type="subTitle"/>
          </p:nvPr>
        </p:nvSpPr>
        <p:spPr>
          <a:xfrm flipH="1">
            <a:off x="3535325" y="3068650"/>
            <a:ext cx="3751200" cy="12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diferencia de otras disciplinas digitales, en </a:t>
            </a:r>
            <a:r>
              <a:rPr b="1" lang="en-GB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desarrollo web</a:t>
            </a:r>
            <a:r>
              <a:rPr lang="en-GB"/>
              <a:t>, no necesitamos demasiados softwares.</a:t>
            </a:r>
            <a:endParaRPr/>
          </a:p>
        </p:txBody>
      </p:sp>
      <p:sp>
        <p:nvSpPr>
          <p:cNvPr id="2136" name="Google Shape;2136;p55"/>
          <p:cNvSpPr/>
          <p:nvPr/>
        </p:nvSpPr>
        <p:spPr>
          <a:xfrm>
            <a:off x="-236825" y="2508250"/>
            <a:ext cx="3357600" cy="335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55"/>
          <p:cNvSpPr/>
          <p:nvPr/>
        </p:nvSpPr>
        <p:spPr>
          <a:xfrm>
            <a:off x="7007075" y="-794375"/>
            <a:ext cx="3857700" cy="385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8" name="Google Shape;2138;p55"/>
          <p:cNvGrpSpPr/>
          <p:nvPr/>
        </p:nvGrpSpPr>
        <p:grpSpPr>
          <a:xfrm>
            <a:off x="-561670" y="1798598"/>
            <a:ext cx="1584069" cy="1615186"/>
            <a:chOff x="238125" y="2189800"/>
            <a:chExt cx="1119325" cy="1119325"/>
          </a:xfrm>
        </p:grpSpPr>
        <p:sp>
          <p:nvSpPr>
            <p:cNvPr id="2139" name="Google Shape;2139;p55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5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5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5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5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5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5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5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5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5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5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5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1" name="Google Shape;2151;p55"/>
          <p:cNvSpPr/>
          <p:nvPr/>
        </p:nvSpPr>
        <p:spPr>
          <a:xfrm>
            <a:off x="1816525" y="2840038"/>
            <a:ext cx="366534" cy="366534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55"/>
          <p:cNvSpPr/>
          <p:nvPr/>
        </p:nvSpPr>
        <p:spPr>
          <a:xfrm>
            <a:off x="1998938" y="3780000"/>
            <a:ext cx="481995" cy="481995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55"/>
          <p:cNvSpPr/>
          <p:nvPr/>
        </p:nvSpPr>
        <p:spPr>
          <a:xfrm>
            <a:off x="8396627" y="2669627"/>
            <a:ext cx="481962" cy="48196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4" name="Google Shape;2154;p55"/>
          <p:cNvGrpSpPr/>
          <p:nvPr/>
        </p:nvGrpSpPr>
        <p:grpSpPr>
          <a:xfrm>
            <a:off x="6860470" y="540012"/>
            <a:ext cx="765153" cy="765068"/>
            <a:chOff x="1451675" y="2190025"/>
            <a:chExt cx="184650" cy="184625"/>
          </a:xfrm>
        </p:grpSpPr>
        <p:sp>
          <p:nvSpPr>
            <p:cNvPr id="2155" name="Google Shape;2155;p55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5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5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8" name="Google Shape;2158;p55"/>
          <p:cNvSpPr txBox="1"/>
          <p:nvPr>
            <p:ph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HERRAMIENTAS DE TRABAJO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56"/>
          <p:cNvSpPr txBox="1"/>
          <p:nvPr>
            <p:ph idx="1" type="subTitle"/>
          </p:nvPr>
        </p:nvSpPr>
        <p:spPr>
          <a:xfrm flipH="1">
            <a:off x="3535325" y="1692900"/>
            <a:ext cx="3751200" cy="264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Los </a:t>
            </a:r>
            <a:r>
              <a:rPr b="1" lang="en-GB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navegadores</a:t>
            </a:r>
            <a:r>
              <a:rPr lang="en-GB" sz="1600"/>
              <a:t> son los software más utilizado de todos. En la actualidad, los más populares son: </a:t>
            </a:r>
            <a:r>
              <a:rPr b="1" lang="en-GB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Google Chrome</a:t>
            </a:r>
            <a:r>
              <a:rPr lang="en-GB" sz="1600"/>
              <a:t>, </a:t>
            </a:r>
            <a:r>
              <a:rPr b="1" lang="en-GB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Firefox</a:t>
            </a:r>
            <a:r>
              <a:rPr lang="en-GB" sz="1600"/>
              <a:t>, </a:t>
            </a:r>
            <a:r>
              <a:rPr b="1" lang="en-GB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/>
              </a:rPr>
              <a:t>Safari</a:t>
            </a:r>
            <a:r>
              <a:rPr lang="en-GB" sz="1600"/>
              <a:t>, e </a:t>
            </a:r>
            <a:r>
              <a:rPr b="1" lang="en-GB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6"/>
              </a:rPr>
              <a:t>Internet Explorer</a:t>
            </a:r>
            <a:r>
              <a:rPr lang="en-GB" sz="1600"/>
              <a:t>.</a:t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 cualquiera de ellos, podrán iniciarse en el mundo de la programación. Nosotros, les recomendamos que utilicen </a:t>
            </a:r>
            <a:r>
              <a:rPr b="1" lang="en-GB" sz="1200">
                <a:latin typeface="Raleway"/>
                <a:ea typeface="Raleway"/>
                <a:cs typeface="Raleway"/>
                <a:sym typeface="Raleway"/>
              </a:rPr>
              <a:t>Google Chrome</a:t>
            </a:r>
            <a:r>
              <a:rPr lang="en-GB" sz="1200"/>
              <a:t>.</a:t>
            </a:r>
            <a:endParaRPr sz="1200"/>
          </a:p>
        </p:txBody>
      </p:sp>
      <p:sp>
        <p:nvSpPr>
          <p:cNvPr id="2164" name="Google Shape;2164;p56"/>
          <p:cNvSpPr/>
          <p:nvPr/>
        </p:nvSpPr>
        <p:spPr>
          <a:xfrm>
            <a:off x="-236825" y="2508250"/>
            <a:ext cx="3357600" cy="335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5" name="Google Shape;2165;p56"/>
          <p:cNvSpPr/>
          <p:nvPr/>
        </p:nvSpPr>
        <p:spPr>
          <a:xfrm>
            <a:off x="7007075" y="-794375"/>
            <a:ext cx="3857700" cy="385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6" name="Google Shape;2166;p56"/>
          <p:cNvGrpSpPr/>
          <p:nvPr/>
        </p:nvGrpSpPr>
        <p:grpSpPr>
          <a:xfrm>
            <a:off x="-561670" y="1798598"/>
            <a:ext cx="1584069" cy="1615186"/>
            <a:chOff x="238125" y="2189800"/>
            <a:chExt cx="1119325" cy="1119325"/>
          </a:xfrm>
        </p:grpSpPr>
        <p:sp>
          <p:nvSpPr>
            <p:cNvPr id="2167" name="Google Shape;2167;p56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6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6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6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6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6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6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6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6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6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6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6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9" name="Google Shape;2179;p56"/>
          <p:cNvSpPr/>
          <p:nvPr/>
        </p:nvSpPr>
        <p:spPr>
          <a:xfrm>
            <a:off x="1816525" y="2840038"/>
            <a:ext cx="366534" cy="366534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56"/>
          <p:cNvSpPr/>
          <p:nvPr/>
        </p:nvSpPr>
        <p:spPr>
          <a:xfrm>
            <a:off x="1998938" y="3780000"/>
            <a:ext cx="481995" cy="481995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56"/>
          <p:cNvSpPr/>
          <p:nvPr/>
        </p:nvSpPr>
        <p:spPr>
          <a:xfrm>
            <a:off x="8396627" y="2669627"/>
            <a:ext cx="481962" cy="48196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2" name="Google Shape;2182;p56"/>
          <p:cNvGrpSpPr/>
          <p:nvPr/>
        </p:nvGrpSpPr>
        <p:grpSpPr>
          <a:xfrm>
            <a:off x="6860470" y="540012"/>
            <a:ext cx="765153" cy="765068"/>
            <a:chOff x="1451675" y="2190025"/>
            <a:chExt cx="184650" cy="184625"/>
          </a:xfrm>
        </p:grpSpPr>
        <p:sp>
          <p:nvSpPr>
            <p:cNvPr id="2183" name="Google Shape;2183;p56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6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6" name="Google Shape;2186;p56"/>
          <p:cNvSpPr txBox="1"/>
          <p:nvPr>
            <p:ph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NAVEGADORES</a:t>
            </a:r>
            <a:endParaRPr/>
          </a:p>
        </p:txBody>
      </p:sp>
      <p:pic>
        <p:nvPicPr>
          <p:cNvPr id="2187" name="Google Shape;2187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0865" y="3267062"/>
            <a:ext cx="253683" cy="249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2315" y="3251053"/>
            <a:ext cx="298064" cy="28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1589" y="3243113"/>
            <a:ext cx="298066" cy="29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57422" y="3264735"/>
            <a:ext cx="253682" cy="253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57"/>
          <p:cNvSpPr txBox="1"/>
          <p:nvPr>
            <p:ph idx="1" type="subTitle"/>
          </p:nvPr>
        </p:nvSpPr>
        <p:spPr>
          <a:xfrm flipH="1">
            <a:off x="3377825" y="3068650"/>
            <a:ext cx="3908700" cy="12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Los </a:t>
            </a:r>
            <a:r>
              <a:rPr b="1" lang="en-GB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editores de texto</a:t>
            </a:r>
            <a:r>
              <a:rPr lang="en-GB" sz="1600"/>
              <a:t> son los software más importantes para el desarrollo de sitios web. En la actualidad, los más populares son: </a:t>
            </a:r>
            <a:r>
              <a:rPr b="1" lang="en-GB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Visual Studio Code</a:t>
            </a:r>
            <a:r>
              <a:rPr lang="en-GB" sz="1600"/>
              <a:t>, </a:t>
            </a:r>
            <a:r>
              <a:rPr b="1" lang="en-GB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Atom</a:t>
            </a:r>
            <a:r>
              <a:rPr lang="en-GB" sz="1600"/>
              <a:t>, y </a:t>
            </a:r>
            <a:r>
              <a:rPr b="1" lang="en-GB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/>
              </a:rPr>
              <a:t>Sublime</a:t>
            </a:r>
            <a:r>
              <a:rPr lang="en-GB" sz="1600"/>
              <a:t>.</a:t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 cualquiera de ellos, podrán iniciarse en el mundo de la programación. Nosotros, les recomendamos que utilicen </a:t>
            </a:r>
            <a:r>
              <a:rPr b="1" lang="en-GB" sz="1200">
                <a:latin typeface="Raleway"/>
                <a:ea typeface="Raleway"/>
                <a:cs typeface="Raleway"/>
                <a:sym typeface="Raleway"/>
              </a:rPr>
              <a:t>Visual Studio Code</a:t>
            </a:r>
            <a:r>
              <a:rPr lang="en-GB" sz="1200"/>
              <a:t>.</a:t>
            </a:r>
            <a:endParaRPr sz="1200"/>
          </a:p>
        </p:txBody>
      </p:sp>
      <p:pic>
        <p:nvPicPr>
          <p:cNvPr id="2196" name="Google Shape;219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1135" y="3251065"/>
            <a:ext cx="281033" cy="28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0096" y="3251063"/>
            <a:ext cx="281033" cy="2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8" name="Google Shape;2198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2173" y="3251065"/>
            <a:ext cx="281033" cy="281028"/>
          </a:xfrm>
          <a:prstGeom prst="rect">
            <a:avLst/>
          </a:prstGeom>
          <a:noFill/>
          <a:ln>
            <a:noFill/>
          </a:ln>
        </p:spPr>
      </p:pic>
      <p:sp>
        <p:nvSpPr>
          <p:cNvPr id="2199" name="Google Shape;2199;p57"/>
          <p:cNvSpPr/>
          <p:nvPr/>
        </p:nvSpPr>
        <p:spPr>
          <a:xfrm>
            <a:off x="-236825" y="2508250"/>
            <a:ext cx="3357600" cy="335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57"/>
          <p:cNvSpPr/>
          <p:nvPr/>
        </p:nvSpPr>
        <p:spPr>
          <a:xfrm>
            <a:off x="7007075" y="-794375"/>
            <a:ext cx="3857700" cy="385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1" name="Google Shape;2201;p57"/>
          <p:cNvGrpSpPr/>
          <p:nvPr/>
        </p:nvGrpSpPr>
        <p:grpSpPr>
          <a:xfrm>
            <a:off x="-561670" y="1798598"/>
            <a:ext cx="1584069" cy="1615186"/>
            <a:chOff x="238125" y="2189800"/>
            <a:chExt cx="1119325" cy="1119325"/>
          </a:xfrm>
        </p:grpSpPr>
        <p:sp>
          <p:nvSpPr>
            <p:cNvPr id="2202" name="Google Shape;2202;p57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7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7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7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7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7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7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7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7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7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7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7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4" name="Google Shape;2214;p57"/>
          <p:cNvSpPr/>
          <p:nvPr/>
        </p:nvSpPr>
        <p:spPr>
          <a:xfrm>
            <a:off x="1816525" y="2840038"/>
            <a:ext cx="366534" cy="366534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57"/>
          <p:cNvSpPr/>
          <p:nvPr/>
        </p:nvSpPr>
        <p:spPr>
          <a:xfrm>
            <a:off x="1998938" y="3780000"/>
            <a:ext cx="481995" cy="481995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57"/>
          <p:cNvSpPr/>
          <p:nvPr/>
        </p:nvSpPr>
        <p:spPr>
          <a:xfrm>
            <a:off x="8396627" y="2669627"/>
            <a:ext cx="481962" cy="48196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7" name="Google Shape;2217;p57"/>
          <p:cNvGrpSpPr/>
          <p:nvPr/>
        </p:nvGrpSpPr>
        <p:grpSpPr>
          <a:xfrm>
            <a:off x="6860470" y="540012"/>
            <a:ext cx="765153" cy="765068"/>
            <a:chOff x="1451675" y="2190025"/>
            <a:chExt cx="184650" cy="184625"/>
          </a:xfrm>
        </p:grpSpPr>
        <p:sp>
          <p:nvSpPr>
            <p:cNvPr id="2218" name="Google Shape;2218;p57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7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7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1" name="Google Shape;2221;p57"/>
          <p:cNvSpPr txBox="1"/>
          <p:nvPr>
            <p:ph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EDITORES DE TEXTO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58"/>
          <p:cNvSpPr/>
          <p:nvPr/>
        </p:nvSpPr>
        <p:spPr>
          <a:xfrm>
            <a:off x="-2033675" y="1777000"/>
            <a:ext cx="4535700" cy="453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endParaRPr/>
          </a:p>
        </p:txBody>
      </p:sp>
      <p:sp>
        <p:nvSpPr>
          <p:cNvPr id="2227" name="Google Shape;2227;p58"/>
          <p:cNvSpPr txBox="1"/>
          <p:nvPr>
            <p:ph type="ctrTitle"/>
          </p:nvPr>
        </p:nvSpPr>
        <p:spPr>
          <a:xfrm flipH="1">
            <a:off x="1419375" y="116850"/>
            <a:ext cx="63054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GRACIAS</a:t>
            </a:r>
            <a:endParaRPr sz="7200"/>
          </a:p>
        </p:txBody>
      </p:sp>
      <p:sp>
        <p:nvSpPr>
          <p:cNvPr id="2228" name="Google Shape;2228;p58"/>
          <p:cNvSpPr txBox="1"/>
          <p:nvPr>
            <p:ph idx="1" type="subTitle"/>
          </p:nvPr>
        </p:nvSpPr>
        <p:spPr>
          <a:xfrm flipH="1">
            <a:off x="2428950" y="2008800"/>
            <a:ext cx="4286100" cy="18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¿Te quedaron dudas?</a:t>
            </a:r>
            <a:endParaRPr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No te olvides que podes encontrarnos en nuestro canal de </a:t>
            </a:r>
            <a:r>
              <a:rPr b="1" lang="en-GB" sz="1600">
                <a:solidFill>
                  <a:schemeClr val="accent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Slack</a:t>
            </a:r>
            <a:r>
              <a:rPr lang="en-GB" sz="1600"/>
              <a:t>.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También podes mandarnos un email a </a:t>
            </a:r>
            <a:r>
              <a:rPr b="1" lang="en-GB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info@rocketcode.com.ar</a:t>
            </a:r>
            <a:r>
              <a:rPr lang="en-GB" sz="1600"/>
              <a:t>.</a:t>
            </a:r>
            <a:endParaRPr sz="1600"/>
          </a:p>
        </p:txBody>
      </p:sp>
      <p:sp>
        <p:nvSpPr>
          <p:cNvPr id="2229" name="Google Shape;2229;p58"/>
          <p:cNvSpPr/>
          <p:nvPr/>
        </p:nvSpPr>
        <p:spPr>
          <a:xfrm>
            <a:off x="6872200" y="-528050"/>
            <a:ext cx="4535700" cy="453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0" name="Google Shape;2230;p58"/>
          <p:cNvGrpSpPr/>
          <p:nvPr/>
        </p:nvGrpSpPr>
        <p:grpSpPr>
          <a:xfrm>
            <a:off x="1136091" y="4047315"/>
            <a:ext cx="1606231" cy="1606231"/>
            <a:chOff x="238125" y="2189800"/>
            <a:chExt cx="1119325" cy="1119325"/>
          </a:xfrm>
        </p:grpSpPr>
        <p:sp>
          <p:nvSpPr>
            <p:cNvPr id="2231" name="Google Shape;2231;p58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8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8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8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8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8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8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8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8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8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8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8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3" name="Google Shape;2243;p58"/>
          <p:cNvGrpSpPr/>
          <p:nvPr/>
        </p:nvGrpSpPr>
        <p:grpSpPr>
          <a:xfrm>
            <a:off x="7364025" y="-598500"/>
            <a:ext cx="1320350" cy="1313405"/>
            <a:chOff x="3966050" y="1420800"/>
            <a:chExt cx="1320350" cy="1313405"/>
          </a:xfrm>
        </p:grpSpPr>
        <p:sp>
          <p:nvSpPr>
            <p:cNvPr id="2244" name="Google Shape;2244;p58"/>
            <p:cNvSpPr/>
            <p:nvPr/>
          </p:nvSpPr>
          <p:spPr>
            <a:xfrm>
              <a:off x="3966050" y="1420800"/>
              <a:ext cx="1195644" cy="1188699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8"/>
            <p:cNvSpPr/>
            <p:nvPr/>
          </p:nvSpPr>
          <p:spPr>
            <a:xfrm>
              <a:off x="4028382" y="1483174"/>
              <a:ext cx="1195644" cy="1188656"/>
            </a:xfrm>
            <a:custGeom>
              <a:rect b="b" l="l" r="r" t="t"/>
              <a:pathLst>
                <a:path extrusionOk="0" h="27727" w="27890">
                  <a:moveTo>
                    <a:pt x="27492" y="0"/>
                  </a:moveTo>
                  <a:cubicBezTo>
                    <a:pt x="27319" y="0"/>
                    <a:pt x="27108" y="97"/>
                    <a:pt x="26932" y="273"/>
                  </a:cubicBezTo>
                  <a:lnTo>
                    <a:pt x="355" y="26850"/>
                  </a:lnTo>
                  <a:cubicBezTo>
                    <a:pt x="85" y="27122"/>
                    <a:pt x="1" y="27474"/>
                    <a:pt x="168" y="27641"/>
                  </a:cubicBezTo>
                  <a:cubicBezTo>
                    <a:pt x="225" y="27699"/>
                    <a:pt x="306" y="27727"/>
                    <a:pt x="397" y="27727"/>
                  </a:cubicBezTo>
                  <a:cubicBezTo>
                    <a:pt x="569" y="27727"/>
                    <a:pt x="781" y="27630"/>
                    <a:pt x="957" y="27454"/>
                  </a:cubicBezTo>
                  <a:lnTo>
                    <a:pt x="27536" y="876"/>
                  </a:lnTo>
                  <a:cubicBezTo>
                    <a:pt x="27806" y="606"/>
                    <a:pt x="27890" y="251"/>
                    <a:pt x="27723" y="86"/>
                  </a:cubicBezTo>
                  <a:cubicBezTo>
                    <a:pt x="27665" y="28"/>
                    <a:pt x="27584" y="0"/>
                    <a:pt x="27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8"/>
            <p:cNvSpPr/>
            <p:nvPr/>
          </p:nvSpPr>
          <p:spPr>
            <a:xfrm>
              <a:off x="4090713" y="1545506"/>
              <a:ext cx="1195687" cy="1188699"/>
            </a:xfrm>
            <a:custGeom>
              <a:rect b="b" l="l" r="r" t="t"/>
              <a:pathLst>
                <a:path extrusionOk="0" h="27728" w="27891">
                  <a:moveTo>
                    <a:pt x="27492" y="0"/>
                  </a:moveTo>
                  <a:cubicBezTo>
                    <a:pt x="27320" y="0"/>
                    <a:pt x="27108" y="98"/>
                    <a:pt x="26932" y="273"/>
                  </a:cubicBezTo>
                  <a:lnTo>
                    <a:pt x="355" y="26850"/>
                  </a:lnTo>
                  <a:cubicBezTo>
                    <a:pt x="85" y="27122"/>
                    <a:pt x="1" y="27474"/>
                    <a:pt x="168" y="27641"/>
                  </a:cubicBezTo>
                  <a:cubicBezTo>
                    <a:pt x="225" y="27700"/>
                    <a:pt x="306" y="27727"/>
                    <a:pt x="398" y="27727"/>
                  </a:cubicBezTo>
                  <a:cubicBezTo>
                    <a:pt x="570" y="27727"/>
                    <a:pt x="781" y="27630"/>
                    <a:pt x="957" y="27454"/>
                  </a:cubicBezTo>
                  <a:lnTo>
                    <a:pt x="27536" y="876"/>
                  </a:lnTo>
                  <a:cubicBezTo>
                    <a:pt x="27806" y="606"/>
                    <a:pt x="27890" y="252"/>
                    <a:pt x="27723" y="86"/>
                  </a:cubicBezTo>
                  <a:cubicBezTo>
                    <a:pt x="27665" y="28"/>
                    <a:pt x="27584" y="0"/>
                    <a:pt x="27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7" name="Google Shape;2247;p58"/>
          <p:cNvSpPr/>
          <p:nvPr/>
        </p:nvSpPr>
        <p:spPr>
          <a:xfrm>
            <a:off x="7054253" y="2236500"/>
            <a:ext cx="670518" cy="670496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8" name="Google Shape;2248;p58"/>
          <p:cNvGrpSpPr/>
          <p:nvPr/>
        </p:nvGrpSpPr>
        <p:grpSpPr>
          <a:xfrm rot="1178694">
            <a:off x="756356" y="1711928"/>
            <a:ext cx="638221" cy="638134"/>
            <a:chOff x="1451675" y="2190025"/>
            <a:chExt cx="184650" cy="184625"/>
          </a:xfrm>
        </p:grpSpPr>
        <p:sp>
          <p:nvSpPr>
            <p:cNvPr id="2249" name="Google Shape;2249;p58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58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58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2" name="Google Shape;2252;p58"/>
          <p:cNvSpPr/>
          <p:nvPr/>
        </p:nvSpPr>
        <p:spPr>
          <a:xfrm>
            <a:off x="2746050" y="4062150"/>
            <a:ext cx="3656700" cy="35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5"/>
          <p:cNvSpPr txBox="1"/>
          <p:nvPr>
            <p:ph idx="1" type="subTitle"/>
          </p:nvPr>
        </p:nvSpPr>
        <p:spPr>
          <a:xfrm>
            <a:off x="3816325" y="2551675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Presentación del curso</a:t>
            </a:r>
            <a:endParaRPr/>
          </a:p>
        </p:txBody>
      </p:sp>
      <p:sp>
        <p:nvSpPr>
          <p:cNvPr id="873" name="Google Shape;873;p45"/>
          <p:cNvSpPr txBox="1"/>
          <p:nvPr>
            <p:ph type="ctrTitle"/>
          </p:nvPr>
        </p:nvSpPr>
        <p:spPr>
          <a:xfrm>
            <a:off x="3816325" y="2014020"/>
            <a:ext cx="379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Clase</a:t>
            </a:r>
            <a:endParaRPr/>
          </a:p>
        </p:txBody>
      </p:sp>
      <p:sp>
        <p:nvSpPr>
          <p:cNvPr id="874" name="Google Shape;874;p45"/>
          <p:cNvSpPr txBox="1"/>
          <p:nvPr>
            <p:ph idx="2" type="title"/>
          </p:nvPr>
        </p:nvSpPr>
        <p:spPr>
          <a:xfrm>
            <a:off x="1531475" y="2017344"/>
            <a:ext cx="1753800" cy="8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cxnSp>
        <p:nvCxnSpPr>
          <p:cNvPr id="875" name="Google Shape;875;p45"/>
          <p:cNvCxnSpPr/>
          <p:nvPr/>
        </p:nvCxnSpPr>
        <p:spPr>
          <a:xfrm>
            <a:off x="3450475" y="1741645"/>
            <a:ext cx="0" cy="1439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6" name="Google Shape;876;p45"/>
          <p:cNvSpPr/>
          <p:nvPr/>
        </p:nvSpPr>
        <p:spPr>
          <a:xfrm>
            <a:off x="-799125" y="-15769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6785350" y="32699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8" name="Google Shape;878;p45"/>
          <p:cNvGrpSpPr/>
          <p:nvPr/>
        </p:nvGrpSpPr>
        <p:grpSpPr>
          <a:xfrm>
            <a:off x="1995506" y="-713429"/>
            <a:ext cx="1227358" cy="1253431"/>
            <a:chOff x="441625" y="885600"/>
            <a:chExt cx="1100375" cy="1123750"/>
          </a:xfrm>
        </p:grpSpPr>
        <p:sp>
          <p:nvSpPr>
            <p:cNvPr id="879" name="Google Shape;879;p45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5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5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5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5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5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5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5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5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5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5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5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5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5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5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5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5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5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5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5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5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5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5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5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5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5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5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5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5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5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5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5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5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5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5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5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5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5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5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5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5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5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5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5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5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5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5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5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5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5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5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5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5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5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5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5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5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5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5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5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5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5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5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4" name="Google Shape;1004;p45"/>
          <p:cNvGrpSpPr/>
          <p:nvPr/>
        </p:nvGrpSpPr>
        <p:grpSpPr>
          <a:xfrm>
            <a:off x="5710791" y="4269988"/>
            <a:ext cx="1502706" cy="1502670"/>
            <a:chOff x="2817100" y="2404400"/>
            <a:chExt cx="1024200" cy="1024175"/>
          </a:xfrm>
        </p:grpSpPr>
        <p:sp>
          <p:nvSpPr>
            <p:cNvPr id="1005" name="Google Shape;1005;p45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8" name="Google Shape;1008;p45"/>
          <p:cNvSpPr/>
          <p:nvPr/>
        </p:nvSpPr>
        <p:spPr>
          <a:xfrm>
            <a:off x="1867050" y="864725"/>
            <a:ext cx="752800" cy="686125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9" name="Google Shape;1009;p45"/>
          <p:cNvGrpSpPr/>
          <p:nvPr/>
        </p:nvGrpSpPr>
        <p:grpSpPr>
          <a:xfrm>
            <a:off x="8777306" y="2751596"/>
            <a:ext cx="1227358" cy="1253431"/>
            <a:chOff x="441625" y="885600"/>
            <a:chExt cx="1100375" cy="1123750"/>
          </a:xfrm>
        </p:grpSpPr>
        <p:sp>
          <p:nvSpPr>
            <p:cNvPr id="1010" name="Google Shape;1010;p45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5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5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5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5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5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5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5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5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5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5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5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5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5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5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5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5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5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5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5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5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5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5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5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5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5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5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5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5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5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5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5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5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5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5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5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5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5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5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5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5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5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5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5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5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5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5" name="Google Shape;1135;p45"/>
          <p:cNvSpPr/>
          <p:nvPr/>
        </p:nvSpPr>
        <p:spPr>
          <a:xfrm>
            <a:off x="8424000" y="2249602"/>
            <a:ext cx="423793" cy="423793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6"/>
          <p:cNvSpPr/>
          <p:nvPr/>
        </p:nvSpPr>
        <p:spPr>
          <a:xfrm>
            <a:off x="5403525" y="-676275"/>
            <a:ext cx="2807100" cy="2807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46"/>
          <p:cNvSpPr txBox="1"/>
          <p:nvPr>
            <p:ph type="ctrTitle"/>
          </p:nvPr>
        </p:nvSpPr>
        <p:spPr>
          <a:xfrm flipH="1">
            <a:off x="1052100" y="1203041"/>
            <a:ext cx="25398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Hola! Soy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accent1"/>
                </a:solidFill>
              </a:rPr>
              <a:t>Nati Guida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1142" name="Google Shape;1142;p46"/>
          <p:cNvSpPr txBox="1"/>
          <p:nvPr>
            <p:ph idx="1" type="subTitle"/>
          </p:nvPr>
        </p:nvSpPr>
        <p:spPr>
          <a:xfrm flipH="1">
            <a:off x="1051850" y="2972467"/>
            <a:ext cx="2388600" cy="13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Desarrolladora Frontend en </a:t>
            </a: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MercadoLibre</a:t>
            </a:r>
            <a:r>
              <a:rPr lang="en-GB"/>
              <a:t>, y tu profesora en este curso.</a:t>
            </a:r>
            <a:endParaRPr/>
          </a:p>
        </p:txBody>
      </p:sp>
      <p:grpSp>
        <p:nvGrpSpPr>
          <p:cNvPr id="1143" name="Google Shape;1143;p46"/>
          <p:cNvGrpSpPr/>
          <p:nvPr/>
        </p:nvGrpSpPr>
        <p:grpSpPr>
          <a:xfrm>
            <a:off x="4249556" y="-360911"/>
            <a:ext cx="1484516" cy="1516051"/>
            <a:chOff x="441625" y="885600"/>
            <a:chExt cx="1100375" cy="1123750"/>
          </a:xfrm>
        </p:grpSpPr>
        <p:sp>
          <p:nvSpPr>
            <p:cNvPr id="1144" name="Google Shape;1144;p46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6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6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6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6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6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6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6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6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6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6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6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6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6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6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6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6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6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6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6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6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6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6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6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6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6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6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6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6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6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6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6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6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6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6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6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6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6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6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6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6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6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6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6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6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6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6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6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6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6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6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6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6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6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6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6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6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6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6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6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6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6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6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6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6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9" name="Google Shape;1269;p46"/>
          <p:cNvGrpSpPr/>
          <p:nvPr/>
        </p:nvGrpSpPr>
        <p:grpSpPr>
          <a:xfrm>
            <a:off x="7751714" y="4108467"/>
            <a:ext cx="1362288" cy="1362255"/>
            <a:chOff x="2817100" y="2404400"/>
            <a:chExt cx="1024200" cy="1024175"/>
          </a:xfrm>
        </p:grpSpPr>
        <p:sp>
          <p:nvSpPr>
            <p:cNvPr id="1270" name="Google Shape;1270;p46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3" name="Google Shape;1273;p46"/>
          <p:cNvSpPr/>
          <p:nvPr/>
        </p:nvSpPr>
        <p:spPr>
          <a:xfrm>
            <a:off x="8309450" y="540000"/>
            <a:ext cx="1050268" cy="104416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46"/>
          <p:cNvSpPr/>
          <p:nvPr/>
        </p:nvSpPr>
        <p:spPr>
          <a:xfrm>
            <a:off x="8364203" y="594791"/>
            <a:ext cx="1050268" cy="1044130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46"/>
          <p:cNvSpPr/>
          <p:nvPr/>
        </p:nvSpPr>
        <p:spPr>
          <a:xfrm>
            <a:off x="8418957" y="649545"/>
            <a:ext cx="1050305" cy="104416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6" name="Google Shape;12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550" y="588000"/>
            <a:ext cx="3967497" cy="3967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47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 DAMOS LA BIENVENIDA!</a:t>
            </a:r>
            <a:endParaRPr/>
          </a:p>
        </p:txBody>
      </p:sp>
      <p:sp>
        <p:nvSpPr>
          <p:cNvPr id="1282" name="Google Shape;1282;p47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47"/>
          <p:cNvSpPr txBox="1"/>
          <p:nvPr>
            <p:ph idx="1" type="body"/>
          </p:nvPr>
        </p:nvSpPr>
        <p:spPr>
          <a:xfrm>
            <a:off x="1052425" y="1881025"/>
            <a:ext cx="61209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 parte de la</a:t>
            </a: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 comunidad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</a:pPr>
            <a:r>
              <a:rPr lang="en-GB"/>
              <a:t>Contamos con varios canales en </a:t>
            </a:r>
            <a:r>
              <a:rPr b="1" lang="en-GB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Slack</a:t>
            </a:r>
            <a:r>
              <a:rPr lang="en-GB"/>
              <a:t> para que puedas despejar todas tus dudas.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Visitá nuestro </a:t>
            </a:r>
            <a:r>
              <a:rPr b="1" lang="en-GB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Blog</a:t>
            </a:r>
            <a:r>
              <a:rPr lang="en-GB"/>
              <a:t>. Subimos contenido gratuito semanalmente para que puedas seguir aprendiendo</a:t>
            </a: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</a:pPr>
            <a:r>
              <a:rPr lang="en-GB"/>
              <a:t>Síguenos en nuestras redes sociales para enterarte de las últimas novedades: </a:t>
            </a:r>
            <a:r>
              <a:rPr b="1" lang="en-GB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/>
              </a:rPr>
              <a:t>Twitter</a:t>
            </a:r>
            <a:r>
              <a:rPr lang="en-GB"/>
              <a:t>, </a:t>
            </a:r>
            <a:r>
              <a:rPr b="1" lang="en-GB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6"/>
              </a:rPr>
              <a:t>Instagram</a:t>
            </a:r>
            <a:r>
              <a:rPr lang="en-GB"/>
              <a:t>, y</a:t>
            </a: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-GB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7"/>
              </a:rPr>
              <a:t>Facebook</a:t>
            </a: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4" name="Google Shape;1284;p47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47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47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47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47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47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47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48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48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¿QUE VAMOS A </a:t>
            </a:r>
            <a:r>
              <a:rPr lang="en-GB">
                <a:solidFill>
                  <a:schemeClr val="accent1"/>
                </a:solidFill>
              </a:rPr>
              <a:t>APRENDER?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97" name="Google Shape;1297;p48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8" name="Google Shape;1298;p48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1299" name="Google Shape;1299;p48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1" name="Google Shape;1311;p48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1312" name="Google Shape;1312;p48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8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7" name="Google Shape;1437;p48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8" name="Google Shape;1438;p48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439" name="Google Shape;1439;p48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48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48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48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48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48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48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49"/>
          <p:cNvSpPr txBox="1"/>
          <p:nvPr>
            <p:ph idx="1" type="subTitle"/>
          </p:nvPr>
        </p:nvSpPr>
        <p:spPr>
          <a:xfrm>
            <a:off x="1027923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Aprenderás las estructuras más usadas en HTML</a:t>
            </a:r>
            <a:endParaRPr/>
          </a:p>
        </p:txBody>
      </p:sp>
      <p:sp>
        <p:nvSpPr>
          <p:cNvPr id="1453" name="Google Shape;1453;p49"/>
          <p:cNvSpPr txBox="1"/>
          <p:nvPr>
            <p:ph idx="3" type="subTitle"/>
          </p:nvPr>
        </p:nvSpPr>
        <p:spPr>
          <a:xfrm>
            <a:off x="3620475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Aprenderás las etiquetas que se usan actualmente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49"/>
          <p:cNvSpPr txBox="1"/>
          <p:nvPr>
            <p:ph idx="15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 VAMOS A APRENDER?</a:t>
            </a:r>
            <a:endParaRPr/>
          </a:p>
        </p:txBody>
      </p:sp>
      <p:sp>
        <p:nvSpPr>
          <p:cNvPr id="1455" name="Google Shape;1455;p49"/>
          <p:cNvSpPr txBox="1"/>
          <p:nvPr>
            <p:ph idx="6" type="ctrTitle"/>
          </p:nvPr>
        </p:nvSpPr>
        <p:spPr>
          <a:xfrm>
            <a:off x="1027923" y="3276056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Estilos</a:t>
            </a:r>
            <a:endParaRPr sz="1800"/>
          </a:p>
        </p:txBody>
      </p:sp>
      <p:sp>
        <p:nvSpPr>
          <p:cNvPr id="1456" name="Google Shape;1456;p49"/>
          <p:cNvSpPr txBox="1"/>
          <p:nvPr>
            <p:ph type="ctrTitle"/>
          </p:nvPr>
        </p:nvSpPr>
        <p:spPr>
          <a:xfrm>
            <a:off x="1027923" y="176486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Estructura Web</a:t>
            </a:r>
            <a:endParaRPr sz="1800"/>
          </a:p>
        </p:txBody>
      </p:sp>
      <p:sp>
        <p:nvSpPr>
          <p:cNvPr id="1457" name="Google Shape;1457;p49"/>
          <p:cNvSpPr txBox="1"/>
          <p:nvPr>
            <p:ph idx="2" type="ctrTitle"/>
          </p:nvPr>
        </p:nvSpPr>
        <p:spPr>
          <a:xfrm>
            <a:off x="3618750" y="176146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HTML5</a:t>
            </a:r>
            <a:endParaRPr sz="1800"/>
          </a:p>
        </p:txBody>
      </p:sp>
      <p:sp>
        <p:nvSpPr>
          <p:cNvPr id="1458" name="Google Shape;1458;p49"/>
          <p:cNvSpPr txBox="1"/>
          <p:nvPr>
            <p:ph idx="4" type="ctrTitle"/>
          </p:nvPr>
        </p:nvSpPr>
        <p:spPr>
          <a:xfrm>
            <a:off x="6213036" y="176148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Formularios</a:t>
            </a:r>
            <a:endParaRPr sz="1800"/>
          </a:p>
        </p:txBody>
      </p:sp>
      <p:sp>
        <p:nvSpPr>
          <p:cNvPr id="1459" name="Google Shape;1459;p49"/>
          <p:cNvSpPr txBox="1"/>
          <p:nvPr>
            <p:ph idx="5" type="subTitle"/>
          </p:nvPr>
        </p:nvSpPr>
        <p:spPr>
          <a:xfrm>
            <a:off x="6209586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Aprenderás a crear y validar formularios</a:t>
            </a:r>
            <a:endParaRPr/>
          </a:p>
        </p:txBody>
      </p:sp>
      <p:sp>
        <p:nvSpPr>
          <p:cNvPr id="1460" name="Google Shape;1460;p49"/>
          <p:cNvSpPr txBox="1"/>
          <p:nvPr>
            <p:ph idx="7" type="subTitle"/>
          </p:nvPr>
        </p:nvSpPr>
        <p:spPr>
          <a:xfrm>
            <a:off x="1027923" y="3672773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Aprenderás a modificar los aspectos visuales</a:t>
            </a:r>
            <a:endParaRPr/>
          </a:p>
        </p:txBody>
      </p:sp>
      <p:sp>
        <p:nvSpPr>
          <p:cNvPr id="1461" name="Google Shape;1461;p49"/>
          <p:cNvSpPr txBox="1"/>
          <p:nvPr>
            <p:ph idx="8" type="ctrTitle"/>
          </p:nvPr>
        </p:nvSpPr>
        <p:spPr>
          <a:xfrm>
            <a:off x="3618750" y="3272656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CSS3</a:t>
            </a:r>
            <a:endParaRPr sz="1800"/>
          </a:p>
        </p:txBody>
      </p:sp>
      <p:sp>
        <p:nvSpPr>
          <p:cNvPr id="1462" name="Google Shape;1462;p49"/>
          <p:cNvSpPr txBox="1"/>
          <p:nvPr>
            <p:ph idx="9" type="subTitle"/>
          </p:nvPr>
        </p:nvSpPr>
        <p:spPr>
          <a:xfrm>
            <a:off x="3620475" y="3664949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Aprenderás los estilos que se usan actualmente</a:t>
            </a:r>
            <a:endParaRPr/>
          </a:p>
        </p:txBody>
      </p:sp>
      <p:sp>
        <p:nvSpPr>
          <p:cNvPr id="1463" name="Google Shape;1463;p49"/>
          <p:cNvSpPr txBox="1"/>
          <p:nvPr>
            <p:ph idx="13" type="ctrTitle"/>
          </p:nvPr>
        </p:nvSpPr>
        <p:spPr>
          <a:xfrm>
            <a:off x="6213036" y="327268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Responsive</a:t>
            </a:r>
            <a:endParaRPr sz="1800"/>
          </a:p>
        </p:txBody>
      </p:sp>
      <p:sp>
        <p:nvSpPr>
          <p:cNvPr id="1464" name="Google Shape;1464;p49"/>
          <p:cNvSpPr txBox="1"/>
          <p:nvPr>
            <p:ph idx="14" type="subTitle"/>
          </p:nvPr>
        </p:nvSpPr>
        <p:spPr>
          <a:xfrm>
            <a:off x="6209586" y="3664949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Aprenderás a hacer sitios para web y mobile</a:t>
            </a:r>
            <a:endParaRPr/>
          </a:p>
        </p:txBody>
      </p:sp>
      <p:cxnSp>
        <p:nvCxnSpPr>
          <p:cNvPr id="1465" name="Google Shape;1465;p49"/>
          <p:cNvCxnSpPr/>
          <p:nvPr/>
        </p:nvCxnSpPr>
        <p:spPr>
          <a:xfrm>
            <a:off x="3218875" y="2010161"/>
            <a:ext cx="0" cy="846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6" name="Google Shape;1466;p49"/>
          <p:cNvCxnSpPr/>
          <p:nvPr/>
        </p:nvCxnSpPr>
        <p:spPr>
          <a:xfrm>
            <a:off x="5904925" y="2010161"/>
            <a:ext cx="0" cy="846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7" name="Google Shape;1467;p49"/>
          <p:cNvCxnSpPr/>
          <p:nvPr/>
        </p:nvCxnSpPr>
        <p:spPr>
          <a:xfrm>
            <a:off x="3218875" y="3559811"/>
            <a:ext cx="0" cy="846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8" name="Google Shape;1468;p49"/>
          <p:cNvCxnSpPr/>
          <p:nvPr/>
        </p:nvCxnSpPr>
        <p:spPr>
          <a:xfrm>
            <a:off x="5904925" y="3559811"/>
            <a:ext cx="0" cy="846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9" name="Google Shape;1469;p49"/>
          <p:cNvSpPr/>
          <p:nvPr/>
        </p:nvSpPr>
        <p:spPr>
          <a:xfrm>
            <a:off x="7716275" y="-643050"/>
            <a:ext cx="2366100" cy="236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49"/>
          <p:cNvSpPr/>
          <p:nvPr/>
        </p:nvSpPr>
        <p:spPr>
          <a:xfrm>
            <a:off x="-1893625" y="3420450"/>
            <a:ext cx="2366100" cy="236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49"/>
          <p:cNvSpPr/>
          <p:nvPr/>
        </p:nvSpPr>
        <p:spPr>
          <a:xfrm>
            <a:off x="-396775" y="3482725"/>
            <a:ext cx="697250" cy="693200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49"/>
          <p:cNvSpPr/>
          <p:nvPr/>
        </p:nvSpPr>
        <p:spPr>
          <a:xfrm>
            <a:off x="-360425" y="3519100"/>
            <a:ext cx="697250" cy="693175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49"/>
          <p:cNvSpPr/>
          <p:nvPr/>
        </p:nvSpPr>
        <p:spPr>
          <a:xfrm>
            <a:off x="-324075" y="3555450"/>
            <a:ext cx="697275" cy="693200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4" name="Google Shape;1474;p49"/>
          <p:cNvGrpSpPr/>
          <p:nvPr/>
        </p:nvGrpSpPr>
        <p:grpSpPr>
          <a:xfrm>
            <a:off x="8541625" y="1129825"/>
            <a:ext cx="1024200" cy="1024175"/>
            <a:chOff x="2817100" y="2404400"/>
            <a:chExt cx="1024200" cy="1024175"/>
          </a:xfrm>
        </p:grpSpPr>
        <p:sp>
          <p:nvSpPr>
            <p:cNvPr id="1475" name="Google Shape;1475;p49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50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accent1"/>
                </a:solidFill>
              </a:rPr>
              <a:t>DESAFÍOS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1483" name="Google Shape;1483;p50"/>
          <p:cNvSpPr txBox="1"/>
          <p:nvPr>
            <p:ph idx="1" type="subTitle"/>
          </p:nvPr>
        </p:nvSpPr>
        <p:spPr>
          <a:xfrm flipH="1">
            <a:off x="1265325" y="1735925"/>
            <a:ext cx="32589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desafíos nos ayuda a poner en práctica los conceptos aprendidos en cada clase. Al mismo tiempo es una buena forma de ir avanzando con el trabajo final ya que están conectados.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50"/>
          <p:cNvSpPr/>
          <p:nvPr/>
        </p:nvSpPr>
        <p:spPr>
          <a:xfrm>
            <a:off x="-768400" y="3436575"/>
            <a:ext cx="3129300" cy="312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50"/>
          <p:cNvSpPr/>
          <p:nvPr/>
        </p:nvSpPr>
        <p:spPr>
          <a:xfrm>
            <a:off x="6621550" y="-1081025"/>
            <a:ext cx="3258900" cy="3258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6" name="Google Shape;1486;p50"/>
          <p:cNvGrpSpPr/>
          <p:nvPr/>
        </p:nvGrpSpPr>
        <p:grpSpPr>
          <a:xfrm>
            <a:off x="505120" y="4546311"/>
            <a:ext cx="491428" cy="491343"/>
            <a:chOff x="1451675" y="2190025"/>
            <a:chExt cx="184650" cy="184625"/>
          </a:xfrm>
        </p:grpSpPr>
        <p:sp>
          <p:nvSpPr>
            <p:cNvPr id="1487" name="Google Shape;1487;p50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0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0" name="Google Shape;1490;p50"/>
          <p:cNvGrpSpPr/>
          <p:nvPr/>
        </p:nvGrpSpPr>
        <p:grpSpPr>
          <a:xfrm>
            <a:off x="5729055" y="-370477"/>
            <a:ext cx="1353461" cy="1382213"/>
            <a:chOff x="441625" y="885600"/>
            <a:chExt cx="1100375" cy="1123750"/>
          </a:xfrm>
        </p:grpSpPr>
        <p:sp>
          <p:nvSpPr>
            <p:cNvPr id="1491" name="Google Shape;1491;p50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0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0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0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0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0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0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0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0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0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0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0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0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0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0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0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0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0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0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0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0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0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0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0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0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0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0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0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0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0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0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0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0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0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0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0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0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0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0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0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0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0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0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0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0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0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0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0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0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0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0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0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0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0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0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0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0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0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0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0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0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0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0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0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0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0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0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0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0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0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0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0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0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0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0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0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0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0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0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0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0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0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0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0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0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0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0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0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0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0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0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0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0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0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0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0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0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0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0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0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0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0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0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0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0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0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0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0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0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0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0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0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0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0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0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0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0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0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0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0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0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0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0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0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0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16" name="Google Shape;1616;p50"/>
          <p:cNvCxnSpPr/>
          <p:nvPr/>
        </p:nvCxnSpPr>
        <p:spPr>
          <a:xfrm>
            <a:off x="1146275" y="1735925"/>
            <a:ext cx="0" cy="1401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17" name="Google Shape;1617;p50"/>
          <p:cNvGrpSpPr/>
          <p:nvPr/>
        </p:nvGrpSpPr>
        <p:grpSpPr>
          <a:xfrm>
            <a:off x="5191986" y="1981288"/>
            <a:ext cx="3594243" cy="2909349"/>
            <a:chOff x="1451700" y="1526700"/>
            <a:chExt cx="426500" cy="345225"/>
          </a:xfrm>
        </p:grpSpPr>
        <p:sp>
          <p:nvSpPr>
            <p:cNvPr id="1618" name="Google Shape;1618;p50"/>
            <p:cNvSpPr/>
            <p:nvPr/>
          </p:nvSpPr>
          <p:spPr>
            <a:xfrm>
              <a:off x="1451700" y="1526700"/>
              <a:ext cx="426500" cy="345225"/>
            </a:xfrm>
            <a:custGeom>
              <a:rect b="b" l="l" r="r" t="t"/>
              <a:pathLst>
                <a:path extrusionOk="0" h="13809" w="17060">
                  <a:moveTo>
                    <a:pt x="14337" y="2514"/>
                  </a:moveTo>
                  <a:cubicBezTo>
                    <a:pt x="12445" y="1060"/>
                    <a:pt x="10613" y="2245"/>
                    <a:pt x="8566" y="1828"/>
                  </a:cubicBezTo>
                  <a:cubicBezTo>
                    <a:pt x="6506" y="1404"/>
                    <a:pt x="5685" y="0"/>
                    <a:pt x="3339" y="650"/>
                  </a:cubicBezTo>
                  <a:cubicBezTo>
                    <a:pt x="1260" y="1224"/>
                    <a:pt x="0" y="3527"/>
                    <a:pt x="1142" y="5453"/>
                  </a:cubicBezTo>
                  <a:cubicBezTo>
                    <a:pt x="1469" y="6003"/>
                    <a:pt x="2023" y="6418"/>
                    <a:pt x="2249" y="7033"/>
                  </a:cubicBezTo>
                  <a:cubicBezTo>
                    <a:pt x="2615" y="8025"/>
                    <a:pt x="2058" y="8786"/>
                    <a:pt x="2167" y="9760"/>
                  </a:cubicBezTo>
                  <a:cubicBezTo>
                    <a:pt x="2619" y="13808"/>
                    <a:pt x="8803" y="12241"/>
                    <a:pt x="11077" y="10981"/>
                  </a:cubicBezTo>
                  <a:cubicBezTo>
                    <a:pt x="14645" y="9005"/>
                    <a:pt x="17059" y="4608"/>
                    <a:pt x="14337" y="251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589BBE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0"/>
            <p:cNvSpPr/>
            <p:nvPr/>
          </p:nvSpPr>
          <p:spPr>
            <a:xfrm>
              <a:off x="1522375" y="1558200"/>
              <a:ext cx="238100" cy="284150"/>
            </a:xfrm>
            <a:custGeom>
              <a:rect b="b" l="l" r="r" t="t"/>
              <a:pathLst>
                <a:path extrusionOk="0" h="11366" w="9524">
                  <a:moveTo>
                    <a:pt x="2615" y="4735"/>
                  </a:moveTo>
                  <a:lnTo>
                    <a:pt x="2615" y="8470"/>
                  </a:lnTo>
                  <a:cubicBezTo>
                    <a:pt x="2166" y="7951"/>
                    <a:pt x="1916" y="7289"/>
                    <a:pt x="1916" y="6601"/>
                  </a:cubicBezTo>
                  <a:cubicBezTo>
                    <a:pt x="1916" y="5915"/>
                    <a:pt x="2166" y="5253"/>
                    <a:pt x="2615" y="4735"/>
                  </a:cubicBezTo>
                  <a:close/>
                  <a:moveTo>
                    <a:pt x="6189" y="4141"/>
                  </a:moveTo>
                  <a:cubicBezTo>
                    <a:pt x="6975" y="4599"/>
                    <a:pt x="7498" y="5404"/>
                    <a:pt x="7590" y="6309"/>
                  </a:cubicBezTo>
                  <a:cubicBezTo>
                    <a:pt x="7685" y="7214"/>
                    <a:pt x="7339" y="8111"/>
                    <a:pt x="6664" y="8719"/>
                  </a:cubicBezTo>
                  <a:lnTo>
                    <a:pt x="6664" y="8717"/>
                  </a:lnTo>
                  <a:cubicBezTo>
                    <a:pt x="6599" y="8392"/>
                    <a:pt x="6507" y="8113"/>
                    <a:pt x="6395" y="7898"/>
                  </a:cubicBezTo>
                  <a:cubicBezTo>
                    <a:pt x="6554" y="7880"/>
                    <a:pt x="6672" y="7741"/>
                    <a:pt x="6664" y="7582"/>
                  </a:cubicBezTo>
                  <a:cubicBezTo>
                    <a:pt x="6655" y="7420"/>
                    <a:pt x="6522" y="7296"/>
                    <a:pt x="6361" y="7296"/>
                  </a:cubicBezTo>
                  <a:lnTo>
                    <a:pt x="6189" y="7296"/>
                  </a:lnTo>
                  <a:lnTo>
                    <a:pt x="6189" y="4152"/>
                  </a:lnTo>
                  <a:lnTo>
                    <a:pt x="6189" y="4141"/>
                  </a:lnTo>
                  <a:close/>
                  <a:moveTo>
                    <a:pt x="4761" y="3758"/>
                  </a:moveTo>
                  <a:cubicBezTo>
                    <a:pt x="5039" y="3758"/>
                    <a:pt x="5317" y="3798"/>
                    <a:pt x="5586" y="3879"/>
                  </a:cubicBezTo>
                  <a:cubicBezTo>
                    <a:pt x="5548" y="3965"/>
                    <a:pt x="5531" y="4058"/>
                    <a:pt x="5531" y="4150"/>
                  </a:cubicBezTo>
                  <a:lnTo>
                    <a:pt x="5531" y="7296"/>
                  </a:lnTo>
                  <a:lnTo>
                    <a:pt x="5359" y="7296"/>
                  </a:lnTo>
                  <a:cubicBezTo>
                    <a:pt x="5357" y="7296"/>
                    <a:pt x="5356" y="7296"/>
                    <a:pt x="5355" y="7296"/>
                  </a:cubicBezTo>
                  <a:cubicBezTo>
                    <a:pt x="5195" y="7296"/>
                    <a:pt x="5064" y="7422"/>
                    <a:pt x="5055" y="7579"/>
                  </a:cubicBezTo>
                  <a:cubicBezTo>
                    <a:pt x="5047" y="7741"/>
                    <a:pt x="5165" y="7878"/>
                    <a:pt x="5324" y="7896"/>
                  </a:cubicBezTo>
                  <a:cubicBezTo>
                    <a:pt x="5137" y="8259"/>
                    <a:pt x="5004" y="8807"/>
                    <a:pt x="4965" y="9437"/>
                  </a:cubicBezTo>
                  <a:cubicBezTo>
                    <a:pt x="4898" y="9444"/>
                    <a:pt x="4830" y="9446"/>
                    <a:pt x="4763" y="9446"/>
                  </a:cubicBezTo>
                  <a:cubicBezTo>
                    <a:pt x="4550" y="9446"/>
                    <a:pt x="4339" y="9422"/>
                    <a:pt x="4133" y="9375"/>
                  </a:cubicBezTo>
                  <a:lnTo>
                    <a:pt x="4133" y="3828"/>
                  </a:lnTo>
                  <a:cubicBezTo>
                    <a:pt x="4340" y="3781"/>
                    <a:pt x="4550" y="3758"/>
                    <a:pt x="4761" y="3758"/>
                  </a:cubicBezTo>
                  <a:close/>
                  <a:moveTo>
                    <a:pt x="3672" y="0"/>
                  </a:moveTo>
                  <a:cubicBezTo>
                    <a:pt x="3566" y="0"/>
                    <a:pt x="3492" y="113"/>
                    <a:pt x="3544" y="213"/>
                  </a:cubicBezTo>
                  <a:lnTo>
                    <a:pt x="4120" y="1308"/>
                  </a:lnTo>
                  <a:cubicBezTo>
                    <a:pt x="4195" y="1450"/>
                    <a:pt x="4142" y="1624"/>
                    <a:pt x="4000" y="1699"/>
                  </a:cubicBezTo>
                  <a:lnTo>
                    <a:pt x="2841" y="2307"/>
                  </a:lnTo>
                  <a:cubicBezTo>
                    <a:pt x="2798" y="2330"/>
                    <a:pt x="2752" y="2341"/>
                    <a:pt x="2706" y="2341"/>
                  </a:cubicBezTo>
                  <a:cubicBezTo>
                    <a:pt x="2602" y="2341"/>
                    <a:pt x="2503" y="2284"/>
                    <a:pt x="2452" y="2187"/>
                  </a:cubicBezTo>
                  <a:lnTo>
                    <a:pt x="1895" y="1129"/>
                  </a:lnTo>
                  <a:cubicBezTo>
                    <a:pt x="1867" y="1078"/>
                    <a:pt x="1817" y="1053"/>
                    <a:pt x="1767" y="1053"/>
                  </a:cubicBezTo>
                  <a:cubicBezTo>
                    <a:pt x="1712" y="1053"/>
                    <a:pt x="1656" y="1084"/>
                    <a:pt x="1632" y="1144"/>
                  </a:cubicBezTo>
                  <a:cubicBezTo>
                    <a:pt x="1405" y="1703"/>
                    <a:pt x="1458" y="2340"/>
                    <a:pt x="1776" y="2851"/>
                  </a:cubicBezTo>
                  <a:lnTo>
                    <a:pt x="955" y="3675"/>
                  </a:lnTo>
                  <a:cubicBezTo>
                    <a:pt x="845" y="3785"/>
                    <a:pt x="845" y="3963"/>
                    <a:pt x="955" y="4073"/>
                  </a:cubicBezTo>
                  <a:lnTo>
                    <a:pt x="1445" y="4565"/>
                  </a:lnTo>
                  <a:cubicBezTo>
                    <a:pt x="1230" y="4916"/>
                    <a:pt x="1073" y="5296"/>
                    <a:pt x="977" y="5696"/>
                  </a:cubicBezTo>
                  <a:lnTo>
                    <a:pt x="282" y="5696"/>
                  </a:lnTo>
                  <a:cubicBezTo>
                    <a:pt x="127" y="5696"/>
                    <a:pt x="0" y="5823"/>
                    <a:pt x="0" y="5978"/>
                  </a:cubicBezTo>
                  <a:lnTo>
                    <a:pt x="0" y="7227"/>
                  </a:lnTo>
                  <a:cubicBezTo>
                    <a:pt x="0" y="7382"/>
                    <a:pt x="127" y="7509"/>
                    <a:pt x="282" y="7509"/>
                  </a:cubicBezTo>
                  <a:lnTo>
                    <a:pt x="977" y="7509"/>
                  </a:lnTo>
                  <a:cubicBezTo>
                    <a:pt x="1073" y="7908"/>
                    <a:pt x="1230" y="8289"/>
                    <a:pt x="1445" y="8639"/>
                  </a:cubicBezTo>
                  <a:lnTo>
                    <a:pt x="955" y="9130"/>
                  </a:lnTo>
                  <a:cubicBezTo>
                    <a:pt x="845" y="9242"/>
                    <a:pt x="845" y="9420"/>
                    <a:pt x="955" y="9530"/>
                  </a:cubicBezTo>
                  <a:lnTo>
                    <a:pt x="1835" y="10411"/>
                  </a:lnTo>
                  <a:cubicBezTo>
                    <a:pt x="1890" y="10466"/>
                    <a:pt x="1963" y="10493"/>
                    <a:pt x="2035" y="10493"/>
                  </a:cubicBezTo>
                  <a:cubicBezTo>
                    <a:pt x="2108" y="10493"/>
                    <a:pt x="2180" y="10466"/>
                    <a:pt x="2234" y="10411"/>
                  </a:cubicBezTo>
                  <a:lnTo>
                    <a:pt x="2727" y="9919"/>
                  </a:lnTo>
                  <a:cubicBezTo>
                    <a:pt x="3075" y="10134"/>
                    <a:pt x="3458" y="10293"/>
                    <a:pt x="3858" y="10388"/>
                  </a:cubicBezTo>
                  <a:lnTo>
                    <a:pt x="3858" y="11082"/>
                  </a:lnTo>
                  <a:cubicBezTo>
                    <a:pt x="3858" y="11239"/>
                    <a:pt x="3983" y="11366"/>
                    <a:pt x="4139" y="11366"/>
                  </a:cubicBezTo>
                  <a:lnTo>
                    <a:pt x="5384" y="11366"/>
                  </a:lnTo>
                  <a:cubicBezTo>
                    <a:pt x="5539" y="11366"/>
                    <a:pt x="5666" y="11239"/>
                    <a:pt x="5666" y="11082"/>
                  </a:cubicBezTo>
                  <a:lnTo>
                    <a:pt x="5666" y="10388"/>
                  </a:lnTo>
                  <a:cubicBezTo>
                    <a:pt x="6066" y="10291"/>
                    <a:pt x="6449" y="10134"/>
                    <a:pt x="6797" y="9917"/>
                  </a:cubicBezTo>
                  <a:lnTo>
                    <a:pt x="7289" y="10409"/>
                  </a:lnTo>
                  <a:cubicBezTo>
                    <a:pt x="7344" y="10464"/>
                    <a:pt x="7416" y="10491"/>
                    <a:pt x="7489" y="10491"/>
                  </a:cubicBezTo>
                  <a:cubicBezTo>
                    <a:pt x="7561" y="10491"/>
                    <a:pt x="7633" y="10464"/>
                    <a:pt x="7689" y="10409"/>
                  </a:cubicBezTo>
                  <a:lnTo>
                    <a:pt x="8569" y="9530"/>
                  </a:lnTo>
                  <a:cubicBezTo>
                    <a:pt x="8678" y="9418"/>
                    <a:pt x="8678" y="9239"/>
                    <a:pt x="8569" y="9130"/>
                  </a:cubicBezTo>
                  <a:lnTo>
                    <a:pt x="8078" y="8637"/>
                  </a:lnTo>
                  <a:cubicBezTo>
                    <a:pt x="8293" y="8287"/>
                    <a:pt x="8450" y="7906"/>
                    <a:pt x="8547" y="7506"/>
                  </a:cubicBezTo>
                  <a:lnTo>
                    <a:pt x="9242" y="7506"/>
                  </a:lnTo>
                  <a:cubicBezTo>
                    <a:pt x="9396" y="7506"/>
                    <a:pt x="9523" y="7380"/>
                    <a:pt x="9523" y="7225"/>
                  </a:cubicBezTo>
                  <a:lnTo>
                    <a:pt x="9523" y="5980"/>
                  </a:lnTo>
                  <a:cubicBezTo>
                    <a:pt x="9523" y="5823"/>
                    <a:pt x="9396" y="5698"/>
                    <a:pt x="9242" y="5698"/>
                  </a:cubicBezTo>
                  <a:lnTo>
                    <a:pt x="8547" y="5698"/>
                  </a:lnTo>
                  <a:cubicBezTo>
                    <a:pt x="8450" y="5298"/>
                    <a:pt x="8293" y="4916"/>
                    <a:pt x="8078" y="4565"/>
                  </a:cubicBezTo>
                  <a:lnTo>
                    <a:pt x="8569" y="4073"/>
                  </a:lnTo>
                  <a:cubicBezTo>
                    <a:pt x="8678" y="3963"/>
                    <a:pt x="8678" y="3785"/>
                    <a:pt x="8569" y="3675"/>
                  </a:cubicBezTo>
                  <a:lnTo>
                    <a:pt x="7689" y="2793"/>
                  </a:lnTo>
                  <a:cubicBezTo>
                    <a:pt x="7633" y="2739"/>
                    <a:pt x="7561" y="2711"/>
                    <a:pt x="7489" y="2711"/>
                  </a:cubicBezTo>
                  <a:cubicBezTo>
                    <a:pt x="7416" y="2711"/>
                    <a:pt x="7344" y="2739"/>
                    <a:pt x="7289" y="2793"/>
                  </a:cubicBezTo>
                  <a:lnTo>
                    <a:pt x="6797" y="3286"/>
                  </a:lnTo>
                  <a:cubicBezTo>
                    <a:pt x="6449" y="3071"/>
                    <a:pt x="6066" y="2914"/>
                    <a:pt x="5666" y="2819"/>
                  </a:cubicBezTo>
                  <a:lnTo>
                    <a:pt x="5666" y="2123"/>
                  </a:lnTo>
                  <a:cubicBezTo>
                    <a:pt x="5666" y="1968"/>
                    <a:pt x="5539" y="1841"/>
                    <a:pt x="5384" y="1841"/>
                  </a:cubicBezTo>
                  <a:lnTo>
                    <a:pt x="5255" y="1841"/>
                  </a:lnTo>
                  <a:cubicBezTo>
                    <a:pt x="5249" y="931"/>
                    <a:pt x="4591" y="159"/>
                    <a:pt x="3697" y="3"/>
                  </a:cubicBezTo>
                  <a:cubicBezTo>
                    <a:pt x="3688" y="1"/>
                    <a:pt x="3680" y="0"/>
                    <a:pt x="3672" y="0"/>
                  </a:cubicBezTo>
                  <a:close/>
                </a:path>
              </a:pathLst>
            </a:custGeom>
            <a:solidFill>
              <a:srgbClr val="9BA5C9">
                <a:alpha val="4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0"/>
            <p:cNvSpPr/>
            <p:nvPr/>
          </p:nvSpPr>
          <p:spPr>
            <a:xfrm>
              <a:off x="1583325" y="1639100"/>
              <a:ext cx="142200" cy="142250"/>
            </a:xfrm>
            <a:custGeom>
              <a:rect b="b" l="l" r="r" t="t"/>
              <a:pathLst>
                <a:path extrusionOk="0" h="5690" w="5688">
                  <a:moveTo>
                    <a:pt x="2843" y="0"/>
                  </a:moveTo>
                  <a:cubicBezTo>
                    <a:pt x="1274" y="0"/>
                    <a:pt x="1" y="1275"/>
                    <a:pt x="1" y="2845"/>
                  </a:cubicBezTo>
                  <a:cubicBezTo>
                    <a:pt x="1" y="4417"/>
                    <a:pt x="1274" y="5689"/>
                    <a:pt x="2843" y="5689"/>
                  </a:cubicBezTo>
                  <a:cubicBezTo>
                    <a:pt x="4415" y="5689"/>
                    <a:pt x="5688" y="4417"/>
                    <a:pt x="5688" y="2845"/>
                  </a:cubicBezTo>
                  <a:cubicBezTo>
                    <a:pt x="5688" y="1275"/>
                    <a:pt x="4415" y="0"/>
                    <a:pt x="2843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0"/>
            <p:cNvSpPr/>
            <p:nvPr/>
          </p:nvSpPr>
          <p:spPr>
            <a:xfrm>
              <a:off x="1535325" y="1591200"/>
              <a:ext cx="238150" cy="238100"/>
            </a:xfrm>
            <a:custGeom>
              <a:rect b="b" l="l" r="r" t="t"/>
              <a:pathLst>
                <a:path extrusionOk="0" h="9524" w="9526">
                  <a:moveTo>
                    <a:pt x="4766" y="1917"/>
                  </a:moveTo>
                  <a:cubicBezTo>
                    <a:pt x="5132" y="1917"/>
                    <a:pt x="5501" y="1988"/>
                    <a:pt x="5853" y="2133"/>
                  </a:cubicBezTo>
                  <a:cubicBezTo>
                    <a:pt x="6915" y="2574"/>
                    <a:pt x="7608" y="3611"/>
                    <a:pt x="7608" y="4761"/>
                  </a:cubicBezTo>
                  <a:cubicBezTo>
                    <a:pt x="7608" y="6333"/>
                    <a:pt x="6335" y="7605"/>
                    <a:pt x="4763" y="7605"/>
                  </a:cubicBezTo>
                  <a:cubicBezTo>
                    <a:pt x="3613" y="7605"/>
                    <a:pt x="2577" y="6913"/>
                    <a:pt x="2136" y="5851"/>
                  </a:cubicBezTo>
                  <a:cubicBezTo>
                    <a:pt x="1695" y="4787"/>
                    <a:pt x="1940" y="3563"/>
                    <a:pt x="2753" y="2751"/>
                  </a:cubicBezTo>
                  <a:cubicBezTo>
                    <a:pt x="3297" y="2207"/>
                    <a:pt x="4025" y="1917"/>
                    <a:pt x="4766" y="1917"/>
                  </a:cubicBezTo>
                  <a:close/>
                  <a:moveTo>
                    <a:pt x="5391" y="1"/>
                  </a:moveTo>
                  <a:cubicBezTo>
                    <a:pt x="5389" y="1"/>
                    <a:pt x="5388" y="1"/>
                    <a:pt x="5387" y="1"/>
                  </a:cubicBezTo>
                  <a:lnTo>
                    <a:pt x="4140" y="1"/>
                  </a:lnTo>
                  <a:cubicBezTo>
                    <a:pt x="3985" y="1"/>
                    <a:pt x="3858" y="127"/>
                    <a:pt x="3858" y="282"/>
                  </a:cubicBezTo>
                  <a:lnTo>
                    <a:pt x="3858" y="977"/>
                  </a:lnTo>
                  <a:cubicBezTo>
                    <a:pt x="3458" y="1073"/>
                    <a:pt x="3077" y="1230"/>
                    <a:pt x="2727" y="1445"/>
                  </a:cubicBezTo>
                  <a:lnTo>
                    <a:pt x="2237" y="955"/>
                  </a:lnTo>
                  <a:cubicBezTo>
                    <a:pt x="2181" y="899"/>
                    <a:pt x="2108" y="871"/>
                    <a:pt x="2036" y="871"/>
                  </a:cubicBezTo>
                  <a:cubicBezTo>
                    <a:pt x="1964" y="871"/>
                    <a:pt x="1892" y="899"/>
                    <a:pt x="1837" y="955"/>
                  </a:cubicBezTo>
                  <a:lnTo>
                    <a:pt x="955" y="1835"/>
                  </a:lnTo>
                  <a:cubicBezTo>
                    <a:pt x="846" y="1944"/>
                    <a:pt x="846" y="2125"/>
                    <a:pt x="955" y="2234"/>
                  </a:cubicBezTo>
                  <a:lnTo>
                    <a:pt x="1448" y="2727"/>
                  </a:lnTo>
                  <a:cubicBezTo>
                    <a:pt x="1233" y="3075"/>
                    <a:pt x="1074" y="3458"/>
                    <a:pt x="979" y="3858"/>
                  </a:cubicBezTo>
                  <a:lnTo>
                    <a:pt x="284" y="3858"/>
                  </a:lnTo>
                  <a:cubicBezTo>
                    <a:pt x="283" y="3858"/>
                    <a:pt x="282" y="3858"/>
                    <a:pt x="281" y="3858"/>
                  </a:cubicBezTo>
                  <a:cubicBezTo>
                    <a:pt x="125" y="3858"/>
                    <a:pt x="1" y="3984"/>
                    <a:pt x="1" y="4139"/>
                  </a:cubicBezTo>
                  <a:lnTo>
                    <a:pt x="1" y="5384"/>
                  </a:lnTo>
                  <a:cubicBezTo>
                    <a:pt x="1" y="5539"/>
                    <a:pt x="128" y="5666"/>
                    <a:pt x="284" y="5666"/>
                  </a:cubicBezTo>
                  <a:lnTo>
                    <a:pt x="979" y="5666"/>
                  </a:lnTo>
                  <a:cubicBezTo>
                    <a:pt x="1074" y="6066"/>
                    <a:pt x="1233" y="6449"/>
                    <a:pt x="1448" y="6797"/>
                  </a:cubicBezTo>
                  <a:lnTo>
                    <a:pt x="955" y="7289"/>
                  </a:lnTo>
                  <a:cubicBezTo>
                    <a:pt x="846" y="7399"/>
                    <a:pt x="846" y="7577"/>
                    <a:pt x="955" y="7689"/>
                  </a:cubicBezTo>
                  <a:lnTo>
                    <a:pt x="1839" y="8569"/>
                  </a:lnTo>
                  <a:cubicBezTo>
                    <a:pt x="1894" y="8624"/>
                    <a:pt x="1966" y="8651"/>
                    <a:pt x="2038" y="8651"/>
                  </a:cubicBezTo>
                  <a:cubicBezTo>
                    <a:pt x="2110" y="8651"/>
                    <a:pt x="2182" y="8624"/>
                    <a:pt x="2237" y="8569"/>
                  </a:cubicBezTo>
                  <a:lnTo>
                    <a:pt x="2729" y="8076"/>
                  </a:lnTo>
                  <a:cubicBezTo>
                    <a:pt x="3077" y="8293"/>
                    <a:pt x="3460" y="8450"/>
                    <a:pt x="3860" y="8545"/>
                  </a:cubicBezTo>
                  <a:lnTo>
                    <a:pt x="3860" y="9242"/>
                  </a:lnTo>
                  <a:cubicBezTo>
                    <a:pt x="3860" y="9396"/>
                    <a:pt x="3987" y="9523"/>
                    <a:pt x="4142" y="9523"/>
                  </a:cubicBezTo>
                  <a:lnTo>
                    <a:pt x="5387" y="9523"/>
                  </a:lnTo>
                  <a:cubicBezTo>
                    <a:pt x="5542" y="9523"/>
                    <a:pt x="5668" y="9396"/>
                    <a:pt x="5668" y="9242"/>
                  </a:cubicBezTo>
                  <a:lnTo>
                    <a:pt x="5668" y="8547"/>
                  </a:lnTo>
                  <a:cubicBezTo>
                    <a:pt x="6068" y="8450"/>
                    <a:pt x="6449" y="8293"/>
                    <a:pt x="6799" y="8078"/>
                  </a:cubicBezTo>
                  <a:lnTo>
                    <a:pt x="7292" y="8569"/>
                  </a:lnTo>
                  <a:cubicBezTo>
                    <a:pt x="7347" y="8624"/>
                    <a:pt x="7419" y="8651"/>
                    <a:pt x="7491" y="8651"/>
                  </a:cubicBezTo>
                  <a:cubicBezTo>
                    <a:pt x="7563" y="8651"/>
                    <a:pt x="7635" y="8624"/>
                    <a:pt x="7689" y="8569"/>
                  </a:cubicBezTo>
                  <a:lnTo>
                    <a:pt x="8571" y="7689"/>
                  </a:lnTo>
                  <a:cubicBezTo>
                    <a:pt x="8681" y="7577"/>
                    <a:pt x="8681" y="7399"/>
                    <a:pt x="8571" y="7289"/>
                  </a:cubicBezTo>
                  <a:lnTo>
                    <a:pt x="8079" y="6797"/>
                  </a:lnTo>
                  <a:cubicBezTo>
                    <a:pt x="8294" y="6449"/>
                    <a:pt x="8453" y="6066"/>
                    <a:pt x="8547" y="5666"/>
                  </a:cubicBezTo>
                  <a:lnTo>
                    <a:pt x="9242" y="5666"/>
                  </a:lnTo>
                  <a:cubicBezTo>
                    <a:pt x="9399" y="5666"/>
                    <a:pt x="9526" y="5539"/>
                    <a:pt x="9526" y="5384"/>
                  </a:cubicBezTo>
                  <a:lnTo>
                    <a:pt x="9526" y="4139"/>
                  </a:lnTo>
                  <a:cubicBezTo>
                    <a:pt x="9526" y="3984"/>
                    <a:pt x="9401" y="3858"/>
                    <a:pt x="9246" y="3858"/>
                  </a:cubicBezTo>
                  <a:cubicBezTo>
                    <a:pt x="9244" y="3858"/>
                    <a:pt x="9243" y="3858"/>
                    <a:pt x="9242" y="3858"/>
                  </a:cubicBezTo>
                  <a:lnTo>
                    <a:pt x="8550" y="3858"/>
                  </a:lnTo>
                  <a:cubicBezTo>
                    <a:pt x="8453" y="3458"/>
                    <a:pt x="8296" y="3075"/>
                    <a:pt x="8081" y="2727"/>
                  </a:cubicBezTo>
                  <a:lnTo>
                    <a:pt x="8571" y="2234"/>
                  </a:lnTo>
                  <a:cubicBezTo>
                    <a:pt x="8681" y="2125"/>
                    <a:pt x="8681" y="1944"/>
                    <a:pt x="8571" y="1835"/>
                  </a:cubicBezTo>
                  <a:lnTo>
                    <a:pt x="7692" y="955"/>
                  </a:lnTo>
                  <a:cubicBezTo>
                    <a:pt x="7636" y="899"/>
                    <a:pt x="7563" y="871"/>
                    <a:pt x="7491" y="871"/>
                  </a:cubicBezTo>
                  <a:cubicBezTo>
                    <a:pt x="7419" y="871"/>
                    <a:pt x="7347" y="899"/>
                    <a:pt x="7292" y="955"/>
                  </a:cubicBezTo>
                  <a:lnTo>
                    <a:pt x="6799" y="1445"/>
                  </a:lnTo>
                  <a:cubicBezTo>
                    <a:pt x="6451" y="1230"/>
                    <a:pt x="6068" y="1073"/>
                    <a:pt x="5668" y="977"/>
                  </a:cubicBezTo>
                  <a:lnTo>
                    <a:pt x="5668" y="282"/>
                  </a:lnTo>
                  <a:cubicBezTo>
                    <a:pt x="5668" y="127"/>
                    <a:pt x="5544" y="1"/>
                    <a:pt x="5391" y="1"/>
                  </a:cubicBezTo>
                  <a:close/>
                </a:path>
              </a:pathLst>
            </a:custGeom>
            <a:solidFill>
              <a:srgbClr val="EBF5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0"/>
            <p:cNvSpPr/>
            <p:nvPr/>
          </p:nvSpPr>
          <p:spPr>
            <a:xfrm>
              <a:off x="1575525" y="1591200"/>
              <a:ext cx="94475" cy="72425"/>
            </a:xfrm>
            <a:custGeom>
              <a:rect b="b" l="l" r="r" t="t"/>
              <a:pathLst>
                <a:path extrusionOk="0" h="2897" w="3779">
                  <a:moveTo>
                    <a:pt x="2534" y="1"/>
                  </a:moveTo>
                  <a:cubicBezTo>
                    <a:pt x="2377" y="1"/>
                    <a:pt x="2250" y="127"/>
                    <a:pt x="2250" y="282"/>
                  </a:cubicBezTo>
                  <a:lnTo>
                    <a:pt x="2250" y="977"/>
                  </a:lnTo>
                  <a:cubicBezTo>
                    <a:pt x="1852" y="1073"/>
                    <a:pt x="1469" y="1230"/>
                    <a:pt x="1121" y="1445"/>
                  </a:cubicBezTo>
                  <a:lnTo>
                    <a:pt x="629" y="955"/>
                  </a:lnTo>
                  <a:cubicBezTo>
                    <a:pt x="574" y="899"/>
                    <a:pt x="502" y="871"/>
                    <a:pt x="430" y="871"/>
                  </a:cubicBezTo>
                  <a:cubicBezTo>
                    <a:pt x="357" y="871"/>
                    <a:pt x="285" y="899"/>
                    <a:pt x="229" y="955"/>
                  </a:cubicBezTo>
                  <a:lnTo>
                    <a:pt x="1" y="1183"/>
                  </a:lnTo>
                  <a:cubicBezTo>
                    <a:pt x="149" y="1589"/>
                    <a:pt x="431" y="1931"/>
                    <a:pt x="801" y="2153"/>
                  </a:cubicBezTo>
                  <a:cubicBezTo>
                    <a:pt x="930" y="2228"/>
                    <a:pt x="1009" y="2366"/>
                    <a:pt x="1009" y="2516"/>
                  </a:cubicBezTo>
                  <a:lnTo>
                    <a:pt x="1009" y="2897"/>
                  </a:lnTo>
                  <a:cubicBezTo>
                    <a:pt x="1523" y="2303"/>
                    <a:pt x="2259" y="1951"/>
                    <a:pt x="3041" y="1921"/>
                  </a:cubicBezTo>
                  <a:cubicBezTo>
                    <a:pt x="3572" y="1435"/>
                    <a:pt x="3779" y="689"/>
                    <a:pt x="3572" y="1"/>
                  </a:cubicBez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0"/>
            <p:cNvSpPr/>
            <p:nvPr/>
          </p:nvSpPr>
          <p:spPr>
            <a:xfrm>
              <a:off x="1659500" y="1731125"/>
              <a:ext cx="42500" cy="50050"/>
            </a:xfrm>
            <a:custGeom>
              <a:rect b="b" l="l" r="r" t="t"/>
              <a:pathLst>
                <a:path extrusionOk="0" h="2002" w="1700">
                  <a:moveTo>
                    <a:pt x="895" y="0"/>
                  </a:moveTo>
                  <a:cubicBezTo>
                    <a:pt x="443" y="0"/>
                    <a:pt x="69" y="867"/>
                    <a:pt x="0" y="2002"/>
                  </a:cubicBezTo>
                  <a:cubicBezTo>
                    <a:pt x="430" y="1972"/>
                    <a:pt x="850" y="1843"/>
                    <a:pt x="1226" y="1626"/>
                  </a:cubicBezTo>
                  <a:cubicBezTo>
                    <a:pt x="1394" y="1527"/>
                    <a:pt x="1553" y="1411"/>
                    <a:pt x="1699" y="1280"/>
                  </a:cubicBezTo>
                  <a:cubicBezTo>
                    <a:pt x="1546" y="518"/>
                    <a:pt x="1243" y="0"/>
                    <a:pt x="895" y="0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0"/>
            <p:cNvSpPr/>
            <p:nvPr/>
          </p:nvSpPr>
          <p:spPr>
            <a:xfrm>
              <a:off x="1665025" y="1731075"/>
              <a:ext cx="33675" cy="20275"/>
            </a:xfrm>
            <a:custGeom>
              <a:rect b="b" l="l" r="r" t="t"/>
              <a:pathLst>
                <a:path extrusionOk="0" h="811" w="1347">
                  <a:moveTo>
                    <a:pt x="672" y="0"/>
                  </a:moveTo>
                  <a:cubicBezTo>
                    <a:pt x="407" y="0"/>
                    <a:pt x="166" y="303"/>
                    <a:pt x="1" y="787"/>
                  </a:cubicBezTo>
                  <a:cubicBezTo>
                    <a:pt x="55" y="802"/>
                    <a:pt x="113" y="811"/>
                    <a:pt x="171" y="811"/>
                  </a:cubicBezTo>
                  <a:lnTo>
                    <a:pt x="1177" y="811"/>
                  </a:lnTo>
                  <a:cubicBezTo>
                    <a:pt x="1233" y="811"/>
                    <a:pt x="1291" y="802"/>
                    <a:pt x="1347" y="787"/>
                  </a:cubicBezTo>
                  <a:lnTo>
                    <a:pt x="1345" y="787"/>
                  </a:lnTo>
                  <a:cubicBezTo>
                    <a:pt x="1179" y="305"/>
                    <a:pt x="938" y="0"/>
                    <a:pt x="672" y="0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0"/>
            <p:cNvSpPr/>
            <p:nvPr/>
          </p:nvSpPr>
          <p:spPr>
            <a:xfrm>
              <a:off x="1673575" y="1756125"/>
              <a:ext cx="16575" cy="22600"/>
            </a:xfrm>
            <a:custGeom>
              <a:rect b="b" l="l" r="r" t="t"/>
              <a:pathLst>
                <a:path extrusionOk="0" h="904" w="663">
                  <a:moveTo>
                    <a:pt x="147" y="0"/>
                  </a:moveTo>
                  <a:cubicBezTo>
                    <a:pt x="67" y="0"/>
                    <a:pt x="1" y="65"/>
                    <a:pt x="3" y="144"/>
                  </a:cubicBezTo>
                  <a:lnTo>
                    <a:pt x="3" y="903"/>
                  </a:lnTo>
                  <a:cubicBezTo>
                    <a:pt x="233" y="839"/>
                    <a:pt x="454" y="746"/>
                    <a:pt x="663" y="626"/>
                  </a:cubicBezTo>
                  <a:lnTo>
                    <a:pt x="663" y="144"/>
                  </a:lnTo>
                  <a:cubicBezTo>
                    <a:pt x="663" y="65"/>
                    <a:pt x="596" y="0"/>
                    <a:pt x="517" y="0"/>
                  </a:cubicBezTo>
                  <a:close/>
                </a:path>
              </a:pathLst>
            </a:custGeom>
            <a:solidFill>
              <a:srgbClr val="F8BC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0"/>
            <p:cNvSpPr/>
            <p:nvPr/>
          </p:nvSpPr>
          <p:spPr>
            <a:xfrm>
              <a:off x="1567375" y="1545175"/>
              <a:ext cx="102200" cy="234450"/>
            </a:xfrm>
            <a:custGeom>
              <a:rect b="b" l="l" r="r" t="t"/>
              <a:pathLst>
                <a:path extrusionOk="0" h="9378" w="4088">
                  <a:moveTo>
                    <a:pt x="2390" y="1"/>
                  </a:moveTo>
                  <a:cubicBezTo>
                    <a:pt x="2283" y="1"/>
                    <a:pt x="2210" y="115"/>
                    <a:pt x="2262" y="212"/>
                  </a:cubicBezTo>
                  <a:lnTo>
                    <a:pt x="2840" y="1308"/>
                  </a:lnTo>
                  <a:cubicBezTo>
                    <a:pt x="2916" y="1450"/>
                    <a:pt x="2860" y="1624"/>
                    <a:pt x="2720" y="1700"/>
                  </a:cubicBezTo>
                  <a:lnTo>
                    <a:pt x="1561" y="2310"/>
                  </a:lnTo>
                  <a:cubicBezTo>
                    <a:pt x="1518" y="2332"/>
                    <a:pt x="1472" y="2343"/>
                    <a:pt x="1427" y="2343"/>
                  </a:cubicBezTo>
                  <a:cubicBezTo>
                    <a:pt x="1323" y="2343"/>
                    <a:pt x="1223" y="2287"/>
                    <a:pt x="1172" y="2188"/>
                  </a:cubicBezTo>
                  <a:lnTo>
                    <a:pt x="615" y="1132"/>
                  </a:lnTo>
                  <a:cubicBezTo>
                    <a:pt x="587" y="1080"/>
                    <a:pt x="537" y="1054"/>
                    <a:pt x="487" y="1054"/>
                  </a:cubicBezTo>
                  <a:cubicBezTo>
                    <a:pt x="431" y="1054"/>
                    <a:pt x="376" y="1085"/>
                    <a:pt x="353" y="1145"/>
                  </a:cubicBezTo>
                  <a:cubicBezTo>
                    <a:pt x="0" y="2007"/>
                    <a:pt x="329" y="2996"/>
                    <a:pt x="1127" y="3473"/>
                  </a:cubicBezTo>
                  <a:cubicBezTo>
                    <a:pt x="1256" y="3549"/>
                    <a:pt x="1333" y="3686"/>
                    <a:pt x="1335" y="3835"/>
                  </a:cubicBezTo>
                  <a:lnTo>
                    <a:pt x="1335" y="8470"/>
                  </a:lnTo>
                  <a:cubicBezTo>
                    <a:pt x="1731" y="8926"/>
                    <a:pt x="2262" y="9242"/>
                    <a:pt x="2853" y="9378"/>
                  </a:cubicBezTo>
                  <a:lnTo>
                    <a:pt x="2853" y="3833"/>
                  </a:lnTo>
                  <a:cubicBezTo>
                    <a:pt x="2853" y="3684"/>
                    <a:pt x="2933" y="3547"/>
                    <a:pt x="3062" y="3469"/>
                  </a:cubicBezTo>
                  <a:cubicBezTo>
                    <a:pt x="3735" y="3065"/>
                    <a:pt x="4088" y="2284"/>
                    <a:pt x="3943" y="1513"/>
                  </a:cubicBezTo>
                  <a:cubicBezTo>
                    <a:pt x="3799" y="739"/>
                    <a:pt x="3191" y="137"/>
                    <a:pt x="2417" y="3"/>
                  </a:cubicBezTo>
                  <a:cubicBezTo>
                    <a:pt x="2408" y="2"/>
                    <a:pt x="2399" y="1"/>
                    <a:pt x="2390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0"/>
            <p:cNvSpPr/>
            <p:nvPr/>
          </p:nvSpPr>
          <p:spPr>
            <a:xfrm>
              <a:off x="1673625" y="1631975"/>
              <a:ext cx="16525" cy="104375"/>
            </a:xfrm>
            <a:custGeom>
              <a:rect b="b" l="l" r="r" t="t"/>
              <a:pathLst>
                <a:path extrusionOk="0" h="4175" w="661">
                  <a:moveTo>
                    <a:pt x="331" y="0"/>
                  </a:moveTo>
                  <a:cubicBezTo>
                    <a:pt x="295" y="0"/>
                    <a:pt x="259" y="19"/>
                    <a:pt x="240" y="55"/>
                  </a:cubicBezTo>
                  <a:lnTo>
                    <a:pt x="78" y="361"/>
                  </a:lnTo>
                  <a:cubicBezTo>
                    <a:pt x="27" y="459"/>
                    <a:pt x="1" y="569"/>
                    <a:pt x="1" y="681"/>
                  </a:cubicBezTo>
                  <a:lnTo>
                    <a:pt x="1" y="4175"/>
                  </a:lnTo>
                  <a:lnTo>
                    <a:pt x="661" y="4175"/>
                  </a:lnTo>
                  <a:lnTo>
                    <a:pt x="661" y="681"/>
                  </a:lnTo>
                  <a:cubicBezTo>
                    <a:pt x="661" y="569"/>
                    <a:pt x="635" y="459"/>
                    <a:pt x="581" y="361"/>
                  </a:cubicBezTo>
                  <a:lnTo>
                    <a:pt x="420" y="55"/>
                  </a:lnTo>
                  <a:cubicBezTo>
                    <a:pt x="402" y="19"/>
                    <a:pt x="366" y="0"/>
                    <a:pt x="331" y="0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0"/>
            <p:cNvSpPr/>
            <p:nvPr/>
          </p:nvSpPr>
          <p:spPr>
            <a:xfrm>
              <a:off x="1661750" y="1727625"/>
              <a:ext cx="40175" cy="15075"/>
            </a:xfrm>
            <a:custGeom>
              <a:rect b="b" l="l" r="r" t="t"/>
              <a:pathLst>
                <a:path extrusionOk="0" h="603" w="1607">
                  <a:moveTo>
                    <a:pt x="302" y="0"/>
                  </a:moveTo>
                  <a:cubicBezTo>
                    <a:pt x="136" y="0"/>
                    <a:pt x="1" y="134"/>
                    <a:pt x="1" y="302"/>
                  </a:cubicBezTo>
                  <a:cubicBezTo>
                    <a:pt x="1" y="467"/>
                    <a:pt x="136" y="600"/>
                    <a:pt x="302" y="603"/>
                  </a:cubicBezTo>
                  <a:lnTo>
                    <a:pt x="1306" y="603"/>
                  </a:lnTo>
                  <a:cubicBezTo>
                    <a:pt x="1471" y="600"/>
                    <a:pt x="1607" y="467"/>
                    <a:pt x="1607" y="302"/>
                  </a:cubicBezTo>
                  <a:cubicBezTo>
                    <a:pt x="1607" y="134"/>
                    <a:pt x="1471" y="0"/>
                    <a:pt x="1306" y="0"/>
                  </a:cubicBezTo>
                  <a:close/>
                </a:path>
              </a:pathLst>
            </a:custGeom>
            <a:solidFill>
              <a:srgbClr val="EBF5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0"/>
            <p:cNvSpPr/>
            <p:nvPr/>
          </p:nvSpPr>
          <p:spPr>
            <a:xfrm>
              <a:off x="1617075" y="1665450"/>
              <a:ext cx="7250" cy="84175"/>
            </a:xfrm>
            <a:custGeom>
              <a:rect b="b" l="l" r="r" t="t"/>
              <a:pathLst>
                <a:path extrusionOk="0" h="3367" w="290">
                  <a:moveTo>
                    <a:pt x="145" y="0"/>
                  </a:moveTo>
                  <a:cubicBezTo>
                    <a:pt x="73" y="0"/>
                    <a:pt x="1" y="48"/>
                    <a:pt x="1" y="144"/>
                  </a:cubicBezTo>
                  <a:lnTo>
                    <a:pt x="1" y="3223"/>
                  </a:lnTo>
                  <a:cubicBezTo>
                    <a:pt x="1" y="3302"/>
                    <a:pt x="66" y="3367"/>
                    <a:pt x="145" y="3367"/>
                  </a:cubicBezTo>
                  <a:cubicBezTo>
                    <a:pt x="225" y="3367"/>
                    <a:pt x="289" y="3302"/>
                    <a:pt x="289" y="3223"/>
                  </a:cubicBezTo>
                  <a:lnTo>
                    <a:pt x="289" y="144"/>
                  </a:lnTo>
                  <a:cubicBezTo>
                    <a:pt x="289" y="48"/>
                    <a:pt x="217" y="0"/>
                    <a:pt x="145" y="0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0"/>
            <p:cNvSpPr/>
            <p:nvPr/>
          </p:nvSpPr>
          <p:spPr>
            <a:xfrm>
              <a:off x="1673800" y="1557650"/>
              <a:ext cx="22925" cy="21100"/>
            </a:xfrm>
            <a:custGeom>
              <a:rect b="b" l="l" r="r" t="t"/>
              <a:pathLst>
                <a:path extrusionOk="0" h="844" w="917">
                  <a:moveTo>
                    <a:pt x="452" y="289"/>
                  </a:moveTo>
                  <a:cubicBezTo>
                    <a:pt x="488" y="289"/>
                    <a:pt x="521" y="304"/>
                    <a:pt x="546" y="328"/>
                  </a:cubicBezTo>
                  <a:cubicBezTo>
                    <a:pt x="641" y="425"/>
                    <a:pt x="553" y="557"/>
                    <a:pt x="450" y="557"/>
                  </a:cubicBezTo>
                  <a:cubicBezTo>
                    <a:pt x="419" y="557"/>
                    <a:pt x="387" y="545"/>
                    <a:pt x="357" y="517"/>
                  </a:cubicBezTo>
                  <a:cubicBezTo>
                    <a:pt x="278" y="431"/>
                    <a:pt x="336" y="291"/>
                    <a:pt x="452" y="289"/>
                  </a:cubicBezTo>
                  <a:close/>
                  <a:moveTo>
                    <a:pt x="454" y="1"/>
                  </a:moveTo>
                  <a:cubicBezTo>
                    <a:pt x="399" y="1"/>
                    <a:pt x="344" y="11"/>
                    <a:pt x="291" y="33"/>
                  </a:cubicBezTo>
                  <a:cubicBezTo>
                    <a:pt x="106" y="108"/>
                    <a:pt x="0" y="306"/>
                    <a:pt x="39" y="504"/>
                  </a:cubicBezTo>
                  <a:cubicBezTo>
                    <a:pt x="78" y="702"/>
                    <a:pt x="252" y="844"/>
                    <a:pt x="452" y="844"/>
                  </a:cubicBezTo>
                  <a:cubicBezTo>
                    <a:pt x="564" y="844"/>
                    <a:pt x="671" y="801"/>
                    <a:pt x="751" y="721"/>
                  </a:cubicBezTo>
                  <a:cubicBezTo>
                    <a:pt x="893" y="579"/>
                    <a:pt x="916" y="356"/>
                    <a:pt x="805" y="188"/>
                  </a:cubicBezTo>
                  <a:cubicBezTo>
                    <a:pt x="724" y="68"/>
                    <a:pt x="591" y="1"/>
                    <a:pt x="454" y="1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0"/>
            <p:cNvSpPr/>
            <p:nvPr/>
          </p:nvSpPr>
          <p:spPr>
            <a:xfrm>
              <a:off x="1515600" y="1746850"/>
              <a:ext cx="22925" cy="21125"/>
            </a:xfrm>
            <a:custGeom>
              <a:rect b="b" l="l" r="r" t="t"/>
              <a:pathLst>
                <a:path extrusionOk="0" h="845" w="917">
                  <a:moveTo>
                    <a:pt x="454" y="289"/>
                  </a:moveTo>
                  <a:cubicBezTo>
                    <a:pt x="489" y="289"/>
                    <a:pt x="523" y="304"/>
                    <a:pt x="547" y="328"/>
                  </a:cubicBezTo>
                  <a:cubicBezTo>
                    <a:pt x="637" y="419"/>
                    <a:pt x="565" y="559"/>
                    <a:pt x="456" y="559"/>
                  </a:cubicBezTo>
                  <a:cubicBezTo>
                    <a:pt x="438" y="559"/>
                    <a:pt x="420" y="555"/>
                    <a:pt x="401" y="547"/>
                  </a:cubicBezTo>
                  <a:cubicBezTo>
                    <a:pt x="265" y="491"/>
                    <a:pt x="306" y="289"/>
                    <a:pt x="454" y="289"/>
                  </a:cubicBezTo>
                  <a:close/>
                  <a:moveTo>
                    <a:pt x="455" y="1"/>
                  </a:moveTo>
                  <a:cubicBezTo>
                    <a:pt x="400" y="1"/>
                    <a:pt x="345" y="12"/>
                    <a:pt x="293" y="33"/>
                  </a:cubicBezTo>
                  <a:cubicBezTo>
                    <a:pt x="106" y="111"/>
                    <a:pt x="1" y="307"/>
                    <a:pt x="39" y="504"/>
                  </a:cubicBezTo>
                  <a:cubicBezTo>
                    <a:pt x="78" y="702"/>
                    <a:pt x="252" y="844"/>
                    <a:pt x="454" y="844"/>
                  </a:cubicBezTo>
                  <a:cubicBezTo>
                    <a:pt x="566" y="844"/>
                    <a:pt x="671" y="801"/>
                    <a:pt x="751" y="722"/>
                  </a:cubicBezTo>
                  <a:cubicBezTo>
                    <a:pt x="893" y="580"/>
                    <a:pt x="917" y="356"/>
                    <a:pt x="805" y="188"/>
                  </a:cubicBezTo>
                  <a:cubicBezTo>
                    <a:pt x="725" y="68"/>
                    <a:pt x="592" y="1"/>
                    <a:pt x="455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0"/>
            <p:cNvSpPr/>
            <p:nvPr/>
          </p:nvSpPr>
          <p:spPr>
            <a:xfrm>
              <a:off x="1770225" y="1748850"/>
              <a:ext cx="22925" cy="21150"/>
            </a:xfrm>
            <a:custGeom>
              <a:rect b="b" l="l" r="r" t="t"/>
              <a:pathLst>
                <a:path extrusionOk="0" h="846" w="917">
                  <a:moveTo>
                    <a:pt x="452" y="291"/>
                  </a:moveTo>
                  <a:cubicBezTo>
                    <a:pt x="489" y="291"/>
                    <a:pt x="521" y="304"/>
                    <a:pt x="547" y="330"/>
                  </a:cubicBezTo>
                  <a:cubicBezTo>
                    <a:pt x="636" y="417"/>
                    <a:pt x="563" y="556"/>
                    <a:pt x="456" y="556"/>
                  </a:cubicBezTo>
                  <a:cubicBezTo>
                    <a:pt x="439" y="556"/>
                    <a:pt x="421" y="552"/>
                    <a:pt x="403" y="545"/>
                  </a:cubicBezTo>
                  <a:cubicBezTo>
                    <a:pt x="267" y="491"/>
                    <a:pt x="308" y="291"/>
                    <a:pt x="452" y="291"/>
                  </a:cubicBezTo>
                  <a:close/>
                  <a:moveTo>
                    <a:pt x="452" y="1"/>
                  </a:moveTo>
                  <a:cubicBezTo>
                    <a:pt x="398" y="1"/>
                    <a:pt x="344" y="11"/>
                    <a:pt x="291" y="33"/>
                  </a:cubicBezTo>
                  <a:cubicBezTo>
                    <a:pt x="106" y="110"/>
                    <a:pt x="1" y="308"/>
                    <a:pt x="39" y="506"/>
                  </a:cubicBezTo>
                  <a:cubicBezTo>
                    <a:pt x="78" y="702"/>
                    <a:pt x="252" y="846"/>
                    <a:pt x="452" y="846"/>
                  </a:cubicBezTo>
                  <a:cubicBezTo>
                    <a:pt x="564" y="846"/>
                    <a:pt x="672" y="801"/>
                    <a:pt x="751" y="721"/>
                  </a:cubicBezTo>
                  <a:cubicBezTo>
                    <a:pt x="893" y="579"/>
                    <a:pt x="917" y="356"/>
                    <a:pt x="805" y="188"/>
                  </a:cubicBezTo>
                  <a:cubicBezTo>
                    <a:pt x="724" y="69"/>
                    <a:pt x="591" y="1"/>
                    <a:pt x="452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0"/>
            <p:cNvSpPr/>
            <p:nvPr/>
          </p:nvSpPr>
          <p:spPr>
            <a:xfrm>
              <a:off x="1696800" y="1580300"/>
              <a:ext cx="19475" cy="19475"/>
            </a:xfrm>
            <a:custGeom>
              <a:rect b="b" l="l" r="r" t="t"/>
              <a:pathLst>
                <a:path extrusionOk="0" h="779" w="779">
                  <a:moveTo>
                    <a:pt x="390" y="0"/>
                  </a:moveTo>
                  <a:cubicBezTo>
                    <a:pt x="308" y="0"/>
                    <a:pt x="241" y="69"/>
                    <a:pt x="246" y="151"/>
                  </a:cubicBezTo>
                  <a:lnTo>
                    <a:pt x="246" y="245"/>
                  </a:lnTo>
                  <a:lnTo>
                    <a:pt x="151" y="245"/>
                  </a:lnTo>
                  <a:cubicBezTo>
                    <a:pt x="149" y="245"/>
                    <a:pt x="146" y="245"/>
                    <a:pt x="144" y="245"/>
                  </a:cubicBezTo>
                  <a:cubicBezTo>
                    <a:pt x="65" y="245"/>
                    <a:pt x="1" y="310"/>
                    <a:pt x="1" y="389"/>
                  </a:cubicBezTo>
                  <a:cubicBezTo>
                    <a:pt x="1" y="468"/>
                    <a:pt x="65" y="533"/>
                    <a:pt x="144" y="533"/>
                  </a:cubicBezTo>
                  <a:cubicBezTo>
                    <a:pt x="146" y="533"/>
                    <a:pt x="149" y="533"/>
                    <a:pt x="151" y="533"/>
                  </a:cubicBezTo>
                  <a:lnTo>
                    <a:pt x="246" y="533"/>
                  </a:lnTo>
                  <a:lnTo>
                    <a:pt x="246" y="628"/>
                  </a:lnTo>
                  <a:cubicBezTo>
                    <a:pt x="241" y="710"/>
                    <a:pt x="308" y="778"/>
                    <a:pt x="390" y="778"/>
                  </a:cubicBezTo>
                  <a:cubicBezTo>
                    <a:pt x="471" y="778"/>
                    <a:pt x="538" y="710"/>
                    <a:pt x="534" y="628"/>
                  </a:cubicBezTo>
                  <a:lnTo>
                    <a:pt x="534" y="533"/>
                  </a:lnTo>
                  <a:lnTo>
                    <a:pt x="628" y="533"/>
                  </a:lnTo>
                  <a:cubicBezTo>
                    <a:pt x="631" y="533"/>
                    <a:pt x="633" y="533"/>
                    <a:pt x="636" y="533"/>
                  </a:cubicBezTo>
                  <a:cubicBezTo>
                    <a:pt x="714" y="533"/>
                    <a:pt x="779" y="468"/>
                    <a:pt x="779" y="389"/>
                  </a:cubicBezTo>
                  <a:cubicBezTo>
                    <a:pt x="779" y="310"/>
                    <a:pt x="714" y="245"/>
                    <a:pt x="636" y="245"/>
                  </a:cubicBezTo>
                  <a:cubicBezTo>
                    <a:pt x="633" y="245"/>
                    <a:pt x="631" y="245"/>
                    <a:pt x="628" y="245"/>
                  </a:cubicBezTo>
                  <a:lnTo>
                    <a:pt x="534" y="245"/>
                  </a:lnTo>
                  <a:lnTo>
                    <a:pt x="534" y="151"/>
                  </a:lnTo>
                  <a:cubicBezTo>
                    <a:pt x="538" y="69"/>
                    <a:pt x="471" y="0"/>
                    <a:pt x="390" y="0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0"/>
            <p:cNvSpPr/>
            <p:nvPr/>
          </p:nvSpPr>
          <p:spPr>
            <a:xfrm>
              <a:off x="1759325" y="1778225"/>
              <a:ext cx="19475" cy="19150"/>
            </a:xfrm>
            <a:custGeom>
              <a:rect b="b" l="l" r="r" t="t"/>
              <a:pathLst>
                <a:path extrusionOk="0" h="766" w="779">
                  <a:moveTo>
                    <a:pt x="390" y="1"/>
                  </a:moveTo>
                  <a:cubicBezTo>
                    <a:pt x="318" y="1"/>
                    <a:pt x="245" y="49"/>
                    <a:pt x="245" y="146"/>
                  </a:cubicBezTo>
                  <a:lnTo>
                    <a:pt x="245" y="238"/>
                  </a:lnTo>
                  <a:lnTo>
                    <a:pt x="153" y="238"/>
                  </a:lnTo>
                  <a:cubicBezTo>
                    <a:pt x="151" y="238"/>
                    <a:pt x="150" y="238"/>
                    <a:pt x="149" y="238"/>
                  </a:cubicBezTo>
                  <a:cubicBezTo>
                    <a:pt x="67" y="238"/>
                    <a:pt x="0" y="302"/>
                    <a:pt x="0" y="382"/>
                  </a:cubicBezTo>
                  <a:cubicBezTo>
                    <a:pt x="0" y="465"/>
                    <a:pt x="67" y="529"/>
                    <a:pt x="149" y="529"/>
                  </a:cubicBezTo>
                  <a:cubicBezTo>
                    <a:pt x="150" y="529"/>
                    <a:pt x="151" y="529"/>
                    <a:pt x="153" y="529"/>
                  </a:cubicBezTo>
                  <a:lnTo>
                    <a:pt x="245" y="529"/>
                  </a:lnTo>
                  <a:lnTo>
                    <a:pt x="245" y="621"/>
                  </a:lnTo>
                  <a:cubicBezTo>
                    <a:pt x="245" y="701"/>
                    <a:pt x="310" y="765"/>
                    <a:pt x="389" y="765"/>
                  </a:cubicBezTo>
                  <a:cubicBezTo>
                    <a:pt x="471" y="765"/>
                    <a:pt x="536" y="701"/>
                    <a:pt x="536" y="621"/>
                  </a:cubicBezTo>
                  <a:lnTo>
                    <a:pt x="536" y="529"/>
                  </a:lnTo>
                  <a:lnTo>
                    <a:pt x="628" y="529"/>
                  </a:lnTo>
                  <a:cubicBezTo>
                    <a:pt x="629" y="529"/>
                    <a:pt x="631" y="529"/>
                    <a:pt x="632" y="529"/>
                  </a:cubicBezTo>
                  <a:cubicBezTo>
                    <a:pt x="712" y="529"/>
                    <a:pt x="779" y="465"/>
                    <a:pt x="779" y="382"/>
                  </a:cubicBezTo>
                  <a:cubicBezTo>
                    <a:pt x="779" y="302"/>
                    <a:pt x="712" y="238"/>
                    <a:pt x="632" y="238"/>
                  </a:cubicBezTo>
                  <a:cubicBezTo>
                    <a:pt x="631" y="238"/>
                    <a:pt x="629" y="238"/>
                    <a:pt x="628" y="238"/>
                  </a:cubicBezTo>
                  <a:lnTo>
                    <a:pt x="536" y="238"/>
                  </a:lnTo>
                  <a:lnTo>
                    <a:pt x="536" y="146"/>
                  </a:lnTo>
                  <a:cubicBezTo>
                    <a:pt x="536" y="49"/>
                    <a:pt x="463" y="1"/>
                    <a:pt x="390" y="1"/>
                  </a:cubicBezTo>
                  <a:close/>
                </a:path>
              </a:pathLst>
            </a:custGeom>
            <a:solidFill>
              <a:srgbClr val="CA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0"/>
            <p:cNvSpPr/>
            <p:nvPr/>
          </p:nvSpPr>
          <p:spPr>
            <a:xfrm>
              <a:off x="1531775" y="1541575"/>
              <a:ext cx="245300" cy="291375"/>
            </a:xfrm>
            <a:custGeom>
              <a:rect b="b" l="l" r="r" t="t"/>
              <a:pathLst>
                <a:path extrusionOk="0" h="11655" w="9812">
                  <a:moveTo>
                    <a:pt x="6004" y="3809"/>
                  </a:moveTo>
                  <a:lnTo>
                    <a:pt x="6126" y="4043"/>
                  </a:lnTo>
                  <a:cubicBezTo>
                    <a:pt x="6167" y="4121"/>
                    <a:pt x="6189" y="4207"/>
                    <a:pt x="6189" y="4295"/>
                  </a:cubicBezTo>
                  <a:lnTo>
                    <a:pt x="6189" y="7296"/>
                  </a:lnTo>
                  <a:lnTo>
                    <a:pt x="5819" y="7296"/>
                  </a:lnTo>
                  <a:lnTo>
                    <a:pt x="5819" y="4295"/>
                  </a:lnTo>
                  <a:cubicBezTo>
                    <a:pt x="5819" y="4207"/>
                    <a:pt x="5840" y="4121"/>
                    <a:pt x="5881" y="4043"/>
                  </a:cubicBezTo>
                  <a:lnTo>
                    <a:pt x="6004" y="3809"/>
                  </a:lnTo>
                  <a:close/>
                  <a:moveTo>
                    <a:pt x="6507" y="7587"/>
                  </a:moveTo>
                  <a:cubicBezTo>
                    <a:pt x="6593" y="7587"/>
                    <a:pt x="6662" y="7655"/>
                    <a:pt x="6662" y="7744"/>
                  </a:cubicBezTo>
                  <a:cubicBezTo>
                    <a:pt x="6662" y="7830"/>
                    <a:pt x="6593" y="7898"/>
                    <a:pt x="6507" y="7898"/>
                  </a:cubicBezTo>
                  <a:lnTo>
                    <a:pt x="5501" y="7898"/>
                  </a:lnTo>
                  <a:cubicBezTo>
                    <a:pt x="5415" y="7898"/>
                    <a:pt x="5344" y="7830"/>
                    <a:pt x="5344" y="7744"/>
                  </a:cubicBezTo>
                  <a:cubicBezTo>
                    <a:pt x="5344" y="7655"/>
                    <a:pt x="5415" y="7587"/>
                    <a:pt x="5501" y="7587"/>
                  </a:cubicBezTo>
                  <a:close/>
                  <a:moveTo>
                    <a:pt x="2615" y="5318"/>
                  </a:moveTo>
                  <a:lnTo>
                    <a:pt x="2615" y="8174"/>
                  </a:lnTo>
                  <a:cubicBezTo>
                    <a:pt x="2069" y="7301"/>
                    <a:pt x="2069" y="6191"/>
                    <a:pt x="2615" y="5318"/>
                  </a:cubicBezTo>
                  <a:close/>
                  <a:moveTo>
                    <a:pt x="6479" y="4553"/>
                  </a:moveTo>
                  <a:cubicBezTo>
                    <a:pt x="7191" y="5056"/>
                    <a:pt x="7612" y="5875"/>
                    <a:pt x="7608" y="6746"/>
                  </a:cubicBezTo>
                  <a:lnTo>
                    <a:pt x="7606" y="6746"/>
                  </a:lnTo>
                  <a:cubicBezTo>
                    <a:pt x="7606" y="7425"/>
                    <a:pt x="7350" y="8079"/>
                    <a:pt x="6890" y="8576"/>
                  </a:cubicBezTo>
                  <a:cubicBezTo>
                    <a:pt x="6851" y="8421"/>
                    <a:pt x="6799" y="8270"/>
                    <a:pt x="6737" y="8122"/>
                  </a:cubicBezTo>
                  <a:cubicBezTo>
                    <a:pt x="6907" y="8019"/>
                    <a:pt x="6989" y="7814"/>
                    <a:pt x="6935" y="7623"/>
                  </a:cubicBezTo>
                  <a:cubicBezTo>
                    <a:pt x="6881" y="7430"/>
                    <a:pt x="6705" y="7296"/>
                    <a:pt x="6507" y="7296"/>
                  </a:cubicBezTo>
                  <a:lnTo>
                    <a:pt x="6479" y="7296"/>
                  </a:lnTo>
                  <a:lnTo>
                    <a:pt x="6479" y="4553"/>
                  </a:lnTo>
                  <a:close/>
                  <a:moveTo>
                    <a:pt x="6449" y="8189"/>
                  </a:moveTo>
                  <a:cubicBezTo>
                    <a:pt x="6537" y="8386"/>
                    <a:pt x="6604" y="8593"/>
                    <a:pt x="6649" y="8806"/>
                  </a:cubicBezTo>
                  <a:cubicBezTo>
                    <a:pt x="6255" y="9139"/>
                    <a:pt x="5776" y="9354"/>
                    <a:pt x="5266" y="9423"/>
                  </a:cubicBezTo>
                  <a:cubicBezTo>
                    <a:pt x="5309" y="8937"/>
                    <a:pt x="5413" y="8505"/>
                    <a:pt x="5559" y="8189"/>
                  </a:cubicBezTo>
                  <a:close/>
                  <a:moveTo>
                    <a:pt x="3817" y="291"/>
                  </a:moveTo>
                  <a:cubicBezTo>
                    <a:pt x="4531" y="416"/>
                    <a:pt x="5094" y="971"/>
                    <a:pt x="5226" y="1685"/>
                  </a:cubicBezTo>
                  <a:cubicBezTo>
                    <a:pt x="5359" y="2398"/>
                    <a:pt x="5034" y="3119"/>
                    <a:pt x="4411" y="3491"/>
                  </a:cubicBezTo>
                  <a:cubicBezTo>
                    <a:pt x="4239" y="3594"/>
                    <a:pt x="4133" y="3779"/>
                    <a:pt x="4133" y="3979"/>
                  </a:cubicBezTo>
                  <a:lnTo>
                    <a:pt x="4133" y="8634"/>
                  </a:lnTo>
                  <a:cubicBezTo>
                    <a:pt x="4129" y="8715"/>
                    <a:pt x="4196" y="8784"/>
                    <a:pt x="4277" y="8784"/>
                  </a:cubicBezTo>
                  <a:cubicBezTo>
                    <a:pt x="4359" y="8784"/>
                    <a:pt x="4426" y="8715"/>
                    <a:pt x="4421" y="8634"/>
                  </a:cubicBezTo>
                  <a:lnTo>
                    <a:pt x="4421" y="4093"/>
                  </a:lnTo>
                  <a:cubicBezTo>
                    <a:pt x="4583" y="4063"/>
                    <a:pt x="4747" y="4048"/>
                    <a:pt x="4910" y="4048"/>
                  </a:cubicBezTo>
                  <a:cubicBezTo>
                    <a:pt x="5124" y="4048"/>
                    <a:pt x="5338" y="4074"/>
                    <a:pt x="5548" y="4125"/>
                  </a:cubicBezTo>
                  <a:cubicBezTo>
                    <a:pt x="5535" y="4181"/>
                    <a:pt x="5529" y="4239"/>
                    <a:pt x="5529" y="4297"/>
                  </a:cubicBezTo>
                  <a:lnTo>
                    <a:pt x="5529" y="7296"/>
                  </a:lnTo>
                  <a:lnTo>
                    <a:pt x="5503" y="7296"/>
                  </a:lnTo>
                  <a:cubicBezTo>
                    <a:pt x="5051" y="7296"/>
                    <a:pt x="4886" y="7890"/>
                    <a:pt x="5271" y="8122"/>
                  </a:cubicBezTo>
                  <a:cubicBezTo>
                    <a:pt x="5120" y="8475"/>
                    <a:pt x="5017" y="8935"/>
                    <a:pt x="4974" y="9446"/>
                  </a:cubicBezTo>
                  <a:lnTo>
                    <a:pt x="4907" y="9446"/>
                  </a:lnTo>
                  <a:cubicBezTo>
                    <a:pt x="4144" y="9446"/>
                    <a:pt x="3417" y="9122"/>
                    <a:pt x="2906" y="8556"/>
                  </a:cubicBezTo>
                  <a:lnTo>
                    <a:pt x="2906" y="3979"/>
                  </a:lnTo>
                  <a:cubicBezTo>
                    <a:pt x="2903" y="3779"/>
                    <a:pt x="2798" y="3594"/>
                    <a:pt x="2626" y="3493"/>
                  </a:cubicBezTo>
                  <a:cubicBezTo>
                    <a:pt x="1889" y="3050"/>
                    <a:pt x="1583" y="2136"/>
                    <a:pt x="1910" y="1343"/>
                  </a:cubicBezTo>
                  <a:lnTo>
                    <a:pt x="1910" y="1343"/>
                  </a:lnTo>
                  <a:lnTo>
                    <a:pt x="2467" y="2401"/>
                  </a:lnTo>
                  <a:cubicBezTo>
                    <a:pt x="2545" y="2547"/>
                    <a:pt x="2695" y="2631"/>
                    <a:pt x="2851" y="2631"/>
                  </a:cubicBezTo>
                  <a:cubicBezTo>
                    <a:pt x="2919" y="2631"/>
                    <a:pt x="2988" y="2615"/>
                    <a:pt x="3052" y="2581"/>
                  </a:cubicBezTo>
                  <a:lnTo>
                    <a:pt x="4211" y="1970"/>
                  </a:lnTo>
                  <a:cubicBezTo>
                    <a:pt x="4421" y="1859"/>
                    <a:pt x="4503" y="1599"/>
                    <a:pt x="4393" y="1388"/>
                  </a:cubicBezTo>
                  <a:lnTo>
                    <a:pt x="3817" y="291"/>
                  </a:lnTo>
                  <a:close/>
                  <a:moveTo>
                    <a:pt x="3811" y="1"/>
                  </a:moveTo>
                  <a:cubicBezTo>
                    <a:pt x="3601" y="1"/>
                    <a:pt x="3454" y="227"/>
                    <a:pt x="3557" y="425"/>
                  </a:cubicBezTo>
                  <a:lnTo>
                    <a:pt x="4135" y="1521"/>
                  </a:lnTo>
                  <a:cubicBezTo>
                    <a:pt x="4174" y="1592"/>
                    <a:pt x="4146" y="1678"/>
                    <a:pt x="4075" y="1717"/>
                  </a:cubicBezTo>
                  <a:lnTo>
                    <a:pt x="2918" y="2327"/>
                  </a:lnTo>
                  <a:cubicBezTo>
                    <a:pt x="2897" y="2338"/>
                    <a:pt x="2875" y="2343"/>
                    <a:pt x="2852" y="2343"/>
                  </a:cubicBezTo>
                  <a:cubicBezTo>
                    <a:pt x="2800" y="2343"/>
                    <a:pt x="2748" y="2315"/>
                    <a:pt x="2723" y="2265"/>
                  </a:cubicBezTo>
                  <a:lnTo>
                    <a:pt x="2166" y="1209"/>
                  </a:lnTo>
                  <a:cubicBezTo>
                    <a:pt x="2112" y="1106"/>
                    <a:pt x="2012" y="1056"/>
                    <a:pt x="1913" y="1056"/>
                  </a:cubicBezTo>
                  <a:cubicBezTo>
                    <a:pt x="1802" y="1056"/>
                    <a:pt x="1692" y="1118"/>
                    <a:pt x="1643" y="1237"/>
                  </a:cubicBezTo>
                  <a:cubicBezTo>
                    <a:pt x="1413" y="1803"/>
                    <a:pt x="1448" y="2441"/>
                    <a:pt x="1738" y="2977"/>
                  </a:cubicBezTo>
                  <a:lnTo>
                    <a:pt x="996" y="3721"/>
                  </a:lnTo>
                  <a:cubicBezTo>
                    <a:pt x="831" y="3886"/>
                    <a:pt x="831" y="4157"/>
                    <a:pt x="996" y="4323"/>
                  </a:cubicBezTo>
                  <a:lnTo>
                    <a:pt x="1409" y="4736"/>
                  </a:lnTo>
                  <a:cubicBezTo>
                    <a:pt x="1235" y="5039"/>
                    <a:pt x="1099" y="5361"/>
                    <a:pt x="1009" y="5699"/>
                  </a:cubicBezTo>
                  <a:lnTo>
                    <a:pt x="426" y="5699"/>
                  </a:lnTo>
                  <a:cubicBezTo>
                    <a:pt x="192" y="5699"/>
                    <a:pt x="1" y="5890"/>
                    <a:pt x="1" y="6127"/>
                  </a:cubicBezTo>
                  <a:lnTo>
                    <a:pt x="1" y="7372"/>
                  </a:lnTo>
                  <a:cubicBezTo>
                    <a:pt x="1" y="7606"/>
                    <a:pt x="192" y="7797"/>
                    <a:pt x="426" y="7797"/>
                  </a:cubicBezTo>
                  <a:lnTo>
                    <a:pt x="1009" y="7797"/>
                  </a:lnTo>
                  <a:cubicBezTo>
                    <a:pt x="1099" y="8135"/>
                    <a:pt x="1235" y="8459"/>
                    <a:pt x="1409" y="8763"/>
                  </a:cubicBezTo>
                  <a:lnTo>
                    <a:pt x="996" y="9173"/>
                  </a:lnTo>
                  <a:cubicBezTo>
                    <a:pt x="831" y="9341"/>
                    <a:pt x="831" y="9610"/>
                    <a:pt x="996" y="9777"/>
                  </a:cubicBezTo>
                  <a:lnTo>
                    <a:pt x="1878" y="10659"/>
                  </a:lnTo>
                  <a:cubicBezTo>
                    <a:pt x="1961" y="10742"/>
                    <a:pt x="2070" y="10783"/>
                    <a:pt x="2179" y="10783"/>
                  </a:cubicBezTo>
                  <a:cubicBezTo>
                    <a:pt x="2288" y="10783"/>
                    <a:pt x="2397" y="10742"/>
                    <a:pt x="2480" y="10659"/>
                  </a:cubicBezTo>
                  <a:lnTo>
                    <a:pt x="2895" y="10244"/>
                  </a:lnTo>
                  <a:cubicBezTo>
                    <a:pt x="3196" y="10418"/>
                    <a:pt x="3521" y="10554"/>
                    <a:pt x="3858" y="10644"/>
                  </a:cubicBezTo>
                  <a:lnTo>
                    <a:pt x="3858" y="11227"/>
                  </a:lnTo>
                  <a:cubicBezTo>
                    <a:pt x="3858" y="11461"/>
                    <a:pt x="4047" y="11652"/>
                    <a:pt x="4284" y="11655"/>
                  </a:cubicBezTo>
                  <a:lnTo>
                    <a:pt x="5529" y="11655"/>
                  </a:lnTo>
                  <a:cubicBezTo>
                    <a:pt x="5763" y="11652"/>
                    <a:pt x="5954" y="11463"/>
                    <a:pt x="5954" y="11227"/>
                  </a:cubicBezTo>
                  <a:lnTo>
                    <a:pt x="5954" y="10644"/>
                  </a:lnTo>
                  <a:cubicBezTo>
                    <a:pt x="6292" y="10554"/>
                    <a:pt x="6617" y="10418"/>
                    <a:pt x="6918" y="10244"/>
                  </a:cubicBezTo>
                  <a:lnTo>
                    <a:pt x="7331" y="10657"/>
                  </a:lnTo>
                  <a:cubicBezTo>
                    <a:pt x="7413" y="10740"/>
                    <a:pt x="7522" y="10781"/>
                    <a:pt x="7632" y="10781"/>
                  </a:cubicBezTo>
                  <a:cubicBezTo>
                    <a:pt x="7741" y="10781"/>
                    <a:pt x="7851" y="10740"/>
                    <a:pt x="7935" y="10657"/>
                  </a:cubicBezTo>
                  <a:lnTo>
                    <a:pt x="8814" y="9775"/>
                  </a:lnTo>
                  <a:cubicBezTo>
                    <a:pt x="8982" y="9610"/>
                    <a:pt x="8982" y="9339"/>
                    <a:pt x="8814" y="9171"/>
                  </a:cubicBezTo>
                  <a:lnTo>
                    <a:pt x="8403" y="8760"/>
                  </a:lnTo>
                  <a:cubicBezTo>
                    <a:pt x="8578" y="8457"/>
                    <a:pt x="8713" y="8133"/>
                    <a:pt x="8803" y="7795"/>
                  </a:cubicBezTo>
                  <a:lnTo>
                    <a:pt x="9386" y="7795"/>
                  </a:lnTo>
                  <a:cubicBezTo>
                    <a:pt x="9620" y="7795"/>
                    <a:pt x="9812" y="7604"/>
                    <a:pt x="9812" y="7369"/>
                  </a:cubicBezTo>
                  <a:lnTo>
                    <a:pt x="9812" y="6124"/>
                  </a:lnTo>
                  <a:cubicBezTo>
                    <a:pt x="9812" y="5888"/>
                    <a:pt x="9620" y="5697"/>
                    <a:pt x="9386" y="5697"/>
                  </a:cubicBezTo>
                  <a:lnTo>
                    <a:pt x="8803" y="5697"/>
                  </a:lnTo>
                  <a:cubicBezTo>
                    <a:pt x="8713" y="5359"/>
                    <a:pt x="8578" y="5037"/>
                    <a:pt x="8403" y="4733"/>
                  </a:cubicBezTo>
                  <a:lnTo>
                    <a:pt x="8816" y="4321"/>
                  </a:lnTo>
                  <a:cubicBezTo>
                    <a:pt x="8982" y="4155"/>
                    <a:pt x="8982" y="3884"/>
                    <a:pt x="8816" y="3719"/>
                  </a:cubicBezTo>
                  <a:lnTo>
                    <a:pt x="8657" y="3559"/>
                  </a:lnTo>
                  <a:cubicBezTo>
                    <a:pt x="8626" y="3528"/>
                    <a:pt x="8591" y="3515"/>
                    <a:pt x="8557" y="3515"/>
                  </a:cubicBezTo>
                  <a:cubicBezTo>
                    <a:pt x="8445" y="3515"/>
                    <a:pt x="8349" y="3660"/>
                    <a:pt x="8453" y="3764"/>
                  </a:cubicBezTo>
                  <a:lnTo>
                    <a:pt x="8610" y="3923"/>
                  </a:lnTo>
                  <a:cubicBezTo>
                    <a:pt x="8666" y="3977"/>
                    <a:pt x="8666" y="4063"/>
                    <a:pt x="8610" y="4116"/>
                  </a:cubicBezTo>
                  <a:lnTo>
                    <a:pt x="8120" y="4609"/>
                  </a:lnTo>
                  <a:cubicBezTo>
                    <a:pt x="8072" y="4656"/>
                    <a:pt x="8064" y="4729"/>
                    <a:pt x="8098" y="4787"/>
                  </a:cubicBezTo>
                  <a:cubicBezTo>
                    <a:pt x="8307" y="5123"/>
                    <a:pt x="8459" y="5490"/>
                    <a:pt x="8550" y="5875"/>
                  </a:cubicBezTo>
                  <a:cubicBezTo>
                    <a:pt x="8565" y="5940"/>
                    <a:pt x="8623" y="5987"/>
                    <a:pt x="8689" y="5987"/>
                  </a:cubicBezTo>
                  <a:lnTo>
                    <a:pt x="9386" y="5987"/>
                  </a:lnTo>
                  <a:cubicBezTo>
                    <a:pt x="9461" y="5987"/>
                    <a:pt x="9524" y="6047"/>
                    <a:pt x="9524" y="6124"/>
                  </a:cubicBezTo>
                  <a:lnTo>
                    <a:pt x="9524" y="7369"/>
                  </a:lnTo>
                  <a:cubicBezTo>
                    <a:pt x="9524" y="7445"/>
                    <a:pt x="9461" y="7507"/>
                    <a:pt x="9386" y="7507"/>
                  </a:cubicBezTo>
                  <a:lnTo>
                    <a:pt x="8689" y="7507"/>
                  </a:lnTo>
                  <a:cubicBezTo>
                    <a:pt x="8623" y="7507"/>
                    <a:pt x="8565" y="7552"/>
                    <a:pt x="8550" y="7619"/>
                  </a:cubicBezTo>
                  <a:cubicBezTo>
                    <a:pt x="8459" y="8002"/>
                    <a:pt x="8307" y="8369"/>
                    <a:pt x="8098" y="8707"/>
                  </a:cubicBezTo>
                  <a:cubicBezTo>
                    <a:pt x="8064" y="8763"/>
                    <a:pt x="8072" y="8838"/>
                    <a:pt x="8120" y="8885"/>
                  </a:cubicBezTo>
                  <a:lnTo>
                    <a:pt x="8610" y="9375"/>
                  </a:lnTo>
                  <a:cubicBezTo>
                    <a:pt x="8666" y="9429"/>
                    <a:pt x="8666" y="9517"/>
                    <a:pt x="8610" y="9571"/>
                  </a:cubicBezTo>
                  <a:lnTo>
                    <a:pt x="7733" y="10453"/>
                  </a:lnTo>
                  <a:cubicBezTo>
                    <a:pt x="7705" y="10480"/>
                    <a:pt x="7669" y="10493"/>
                    <a:pt x="7634" y="10493"/>
                  </a:cubicBezTo>
                  <a:cubicBezTo>
                    <a:pt x="7599" y="10493"/>
                    <a:pt x="7564" y="10480"/>
                    <a:pt x="7537" y="10453"/>
                  </a:cubicBezTo>
                  <a:lnTo>
                    <a:pt x="7045" y="9960"/>
                  </a:lnTo>
                  <a:cubicBezTo>
                    <a:pt x="7017" y="9932"/>
                    <a:pt x="6980" y="9918"/>
                    <a:pt x="6942" y="9918"/>
                  </a:cubicBezTo>
                  <a:cubicBezTo>
                    <a:pt x="6916" y="9918"/>
                    <a:pt x="6890" y="9925"/>
                    <a:pt x="6866" y="9939"/>
                  </a:cubicBezTo>
                  <a:cubicBezTo>
                    <a:pt x="6529" y="10147"/>
                    <a:pt x="6163" y="10298"/>
                    <a:pt x="5778" y="10390"/>
                  </a:cubicBezTo>
                  <a:cubicBezTo>
                    <a:pt x="5711" y="10405"/>
                    <a:pt x="5666" y="10463"/>
                    <a:pt x="5666" y="10530"/>
                  </a:cubicBezTo>
                  <a:lnTo>
                    <a:pt x="5666" y="11227"/>
                  </a:lnTo>
                  <a:cubicBezTo>
                    <a:pt x="5666" y="11302"/>
                    <a:pt x="5604" y="11364"/>
                    <a:pt x="5529" y="11364"/>
                  </a:cubicBezTo>
                  <a:lnTo>
                    <a:pt x="4284" y="11364"/>
                  </a:lnTo>
                  <a:cubicBezTo>
                    <a:pt x="4206" y="11364"/>
                    <a:pt x="4146" y="11302"/>
                    <a:pt x="4146" y="11227"/>
                  </a:cubicBezTo>
                  <a:lnTo>
                    <a:pt x="4146" y="10530"/>
                  </a:lnTo>
                  <a:cubicBezTo>
                    <a:pt x="4146" y="10463"/>
                    <a:pt x="4099" y="10405"/>
                    <a:pt x="4034" y="10390"/>
                  </a:cubicBezTo>
                  <a:cubicBezTo>
                    <a:pt x="3650" y="10298"/>
                    <a:pt x="3282" y="10147"/>
                    <a:pt x="2946" y="9939"/>
                  </a:cubicBezTo>
                  <a:cubicBezTo>
                    <a:pt x="2923" y="9925"/>
                    <a:pt x="2897" y="9918"/>
                    <a:pt x="2871" y="9918"/>
                  </a:cubicBezTo>
                  <a:cubicBezTo>
                    <a:pt x="2833" y="9918"/>
                    <a:pt x="2796" y="9932"/>
                    <a:pt x="2768" y="9960"/>
                  </a:cubicBezTo>
                  <a:lnTo>
                    <a:pt x="2276" y="10453"/>
                  </a:lnTo>
                  <a:cubicBezTo>
                    <a:pt x="2249" y="10480"/>
                    <a:pt x="2213" y="10493"/>
                    <a:pt x="2178" y="10493"/>
                  </a:cubicBezTo>
                  <a:cubicBezTo>
                    <a:pt x="2142" y="10493"/>
                    <a:pt x="2107" y="10480"/>
                    <a:pt x="2080" y="10453"/>
                  </a:cubicBezTo>
                  <a:lnTo>
                    <a:pt x="1201" y="9571"/>
                  </a:lnTo>
                  <a:cubicBezTo>
                    <a:pt x="1147" y="9517"/>
                    <a:pt x="1147" y="9429"/>
                    <a:pt x="1201" y="9375"/>
                  </a:cubicBezTo>
                  <a:lnTo>
                    <a:pt x="1693" y="8885"/>
                  </a:lnTo>
                  <a:cubicBezTo>
                    <a:pt x="1740" y="8838"/>
                    <a:pt x="1749" y="8765"/>
                    <a:pt x="1714" y="8707"/>
                  </a:cubicBezTo>
                  <a:cubicBezTo>
                    <a:pt x="1506" y="8371"/>
                    <a:pt x="1353" y="8004"/>
                    <a:pt x="1263" y="7619"/>
                  </a:cubicBezTo>
                  <a:cubicBezTo>
                    <a:pt x="1248" y="7554"/>
                    <a:pt x="1188" y="7507"/>
                    <a:pt x="1121" y="7507"/>
                  </a:cubicBezTo>
                  <a:lnTo>
                    <a:pt x="426" y="7507"/>
                  </a:lnTo>
                  <a:cubicBezTo>
                    <a:pt x="351" y="7507"/>
                    <a:pt x="289" y="7447"/>
                    <a:pt x="289" y="7369"/>
                  </a:cubicBezTo>
                  <a:lnTo>
                    <a:pt x="289" y="6124"/>
                  </a:lnTo>
                  <a:cubicBezTo>
                    <a:pt x="289" y="6047"/>
                    <a:pt x="351" y="5987"/>
                    <a:pt x="426" y="5987"/>
                  </a:cubicBezTo>
                  <a:lnTo>
                    <a:pt x="1121" y="5987"/>
                  </a:lnTo>
                  <a:cubicBezTo>
                    <a:pt x="1190" y="5987"/>
                    <a:pt x="1248" y="5940"/>
                    <a:pt x="1263" y="5875"/>
                  </a:cubicBezTo>
                  <a:cubicBezTo>
                    <a:pt x="1353" y="5490"/>
                    <a:pt x="1506" y="5123"/>
                    <a:pt x="1714" y="4787"/>
                  </a:cubicBezTo>
                  <a:cubicBezTo>
                    <a:pt x="1749" y="4729"/>
                    <a:pt x="1740" y="4656"/>
                    <a:pt x="1693" y="4609"/>
                  </a:cubicBezTo>
                  <a:lnTo>
                    <a:pt x="1201" y="4116"/>
                  </a:lnTo>
                  <a:cubicBezTo>
                    <a:pt x="1147" y="4063"/>
                    <a:pt x="1147" y="3977"/>
                    <a:pt x="1201" y="3923"/>
                  </a:cubicBezTo>
                  <a:lnTo>
                    <a:pt x="1899" y="3224"/>
                  </a:lnTo>
                  <a:cubicBezTo>
                    <a:pt x="2056" y="3430"/>
                    <a:pt x="2252" y="3607"/>
                    <a:pt x="2476" y="3740"/>
                  </a:cubicBezTo>
                  <a:cubicBezTo>
                    <a:pt x="2562" y="3789"/>
                    <a:pt x="2615" y="3880"/>
                    <a:pt x="2615" y="3979"/>
                  </a:cubicBezTo>
                  <a:lnTo>
                    <a:pt x="2615" y="4828"/>
                  </a:lnTo>
                  <a:cubicBezTo>
                    <a:pt x="1813" y="5785"/>
                    <a:pt x="1691" y="7139"/>
                    <a:pt x="2308" y="8223"/>
                  </a:cubicBezTo>
                  <a:cubicBezTo>
                    <a:pt x="2845" y="9167"/>
                    <a:pt x="3843" y="9735"/>
                    <a:pt x="4905" y="9735"/>
                  </a:cubicBezTo>
                  <a:cubicBezTo>
                    <a:pt x="5064" y="9735"/>
                    <a:pt x="5224" y="9722"/>
                    <a:pt x="5385" y="9696"/>
                  </a:cubicBezTo>
                  <a:cubicBezTo>
                    <a:pt x="6617" y="9496"/>
                    <a:pt x="7595" y="8552"/>
                    <a:pt x="7838" y="7326"/>
                  </a:cubicBezTo>
                  <a:cubicBezTo>
                    <a:pt x="8081" y="6103"/>
                    <a:pt x="7537" y="4856"/>
                    <a:pt x="6473" y="4202"/>
                  </a:cubicBezTo>
                  <a:cubicBezTo>
                    <a:pt x="6462" y="4099"/>
                    <a:pt x="6430" y="3998"/>
                    <a:pt x="6382" y="3908"/>
                  </a:cubicBezTo>
                  <a:lnTo>
                    <a:pt x="6221" y="3602"/>
                  </a:lnTo>
                  <a:cubicBezTo>
                    <a:pt x="6178" y="3523"/>
                    <a:pt x="6094" y="3471"/>
                    <a:pt x="6004" y="3471"/>
                  </a:cubicBezTo>
                  <a:cubicBezTo>
                    <a:pt x="5911" y="3471"/>
                    <a:pt x="5828" y="3523"/>
                    <a:pt x="5785" y="3602"/>
                  </a:cubicBezTo>
                  <a:lnTo>
                    <a:pt x="5653" y="3854"/>
                  </a:lnTo>
                  <a:cubicBezTo>
                    <a:pt x="5407" y="3790"/>
                    <a:pt x="5156" y="3758"/>
                    <a:pt x="4903" y="3758"/>
                  </a:cubicBezTo>
                  <a:cubicBezTo>
                    <a:pt x="4768" y="3758"/>
                    <a:pt x="4632" y="3767"/>
                    <a:pt x="4497" y="3785"/>
                  </a:cubicBezTo>
                  <a:cubicBezTo>
                    <a:pt x="4516" y="3768"/>
                    <a:pt x="4535" y="3751"/>
                    <a:pt x="4559" y="3738"/>
                  </a:cubicBezTo>
                  <a:cubicBezTo>
                    <a:pt x="5129" y="3396"/>
                    <a:pt x="5496" y="2794"/>
                    <a:pt x="5539" y="2130"/>
                  </a:cubicBezTo>
                  <a:cubicBezTo>
                    <a:pt x="5610" y="2136"/>
                    <a:pt x="5664" y="2196"/>
                    <a:pt x="5664" y="2267"/>
                  </a:cubicBezTo>
                  <a:lnTo>
                    <a:pt x="5664" y="2962"/>
                  </a:lnTo>
                  <a:cubicBezTo>
                    <a:pt x="5664" y="3028"/>
                    <a:pt x="5709" y="3086"/>
                    <a:pt x="5776" y="3104"/>
                  </a:cubicBezTo>
                  <a:cubicBezTo>
                    <a:pt x="6161" y="3194"/>
                    <a:pt x="6526" y="3347"/>
                    <a:pt x="6864" y="3553"/>
                  </a:cubicBezTo>
                  <a:cubicBezTo>
                    <a:pt x="6887" y="3568"/>
                    <a:pt x="6914" y="3576"/>
                    <a:pt x="6941" y="3576"/>
                  </a:cubicBezTo>
                  <a:cubicBezTo>
                    <a:pt x="6978" y="3576"/>
                    <a:pt x="7015" y="3561"/>
                    <a:pt x="7042" y="3534"/>
                  </a:cubicBezTo>
                  <a:lnTo>
                    <a:pt x="7533" y="3041"/>
                  </a:lnTo>
                  <a:cubicBezTo>
                    <a:pt x="7559" y="3014"/>
                    <a:pt x="7595" y="3001"/>
                    <a:pt x="7630" y="3001"/>
                  </a:cubicBezTo>
                  <a:cubicBezTo>
                    <a:pt x="7666" y="3001"/>
                    <a:pt x="7701" y="3014"/>
                    <a:pt x="7728" y="3041"/>
                  </a:cubicBezTo>
                  <a:lnTo>
                    <a:pt x="7877" y="3190"/>
                  </a:lnTo>
                  <a:cubicBezTo>
                    <a:pt x="7908" y="3221"/>
                    <a:pt x="7943" y="3234"/>
                    <a:pt x="7977" y="3234"/>
                  </a:cubicBezTo>
                  <a:cubicBezTo>
                    <a:pt x="8088" y="3234"/>
                    <a:pt x="8185" y="3089"/>
                    <a:pt x="8081" y="2985"/>
                  </a:cubicBezTo>
                  <a:lnTo>
                    <a:pt x="7933" y="2837"/>
                  </a:lnTo>
                  <a:cubicBezTo>
                    <a:pt x="7850" y="2754"/>
                    <a:pt x="7741" y="2713"/>
                    <a:pt x="7631" y="2713"/>
                  </a:cubicBezTo>
                  <a:cubicBezTo>
                    <a:pt x="7522" y="2713"/>
                    <a:pt x="7412" y="2754"/>
                    <a:pt x="7328" y="2837"/>
                  </a:cubicBezTo>
                  <a:lnTo>
                    <a:pt x="6918" y="3250"/>
                  </a:lnTo>
                  <a:cubicBezTo>
                    <a:pt x="6615" y="3076"/>
                    <a:pt x="6290" y="2940"/>
                    <a:pt x="5954" y="2850"/>
                  </a:cubicBezTo>
                  <a:lnTo>
                    <a:pt x="5954" y="2267"/>
                  </a:lnTo>
                  <a:cubicBezTo>
                    <a:pt x="5952" y="2035"/>
                    <a:pt x="5767" y="1846"/>
                    <a:pt x="5535" y="1841"/>
                  </a:cubicBezTo>
                  <a:cubicBezTo>
                    <a:pt x="5462" y="919"/>
                    <a:pt x="4774" y="164"/>
                    <a:pt x="3862" y="5"/>
                  </a:cubicBezTo>
                  <a:cubicBezTo>
                    <a:pt x="3845" y="2"/>
                    <a:pt x="3828" y="1"/>
                    <a:pt x="3811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51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51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PROYECTO </a:t>
            </a:r>
            <a:r>
              <a:rPr lang="en-GB">
                <a:solidFill>
                  <a:schemeClr val="accent1"/>
                </a:solidFill>
              </a:rPr>
              <a:t>FINAL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42" name="Google Shape;1642;p51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3" name="Google Shape;1643;p51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1644" name="Google Shape;1644;p51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1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1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1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1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1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1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1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1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1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1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1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6" name="Google Shape;1656;p51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1657" name="Google Shape;1657;p51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1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1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1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1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1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1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1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1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1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1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1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1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1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1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1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1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1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1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1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1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1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1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1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1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1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1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1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1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1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1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1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1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1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1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1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1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1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1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1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1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1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1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1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1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1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1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1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1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1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1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1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1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1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1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1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1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1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1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1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1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1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1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1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1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1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1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1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1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1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1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1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1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1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1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1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1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1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1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1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1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1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1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1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1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1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1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1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1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1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1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1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1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1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1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1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1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1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1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1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1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1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1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1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1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1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1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1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1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1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1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1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1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1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1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1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1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1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1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1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1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1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1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2" name="Google Shape;1782;p51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3" name="Google Shape;1783;p51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784" name="Google Shape;1784;p51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1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1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7" name="Google Shape;1787;p51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51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51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51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51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51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52"/>
          <p:cNvSpPr txBox="1"/>
          <p:nvPr>
            <p:ph idx="1" type="subTitle"/>
          </p:nvPr>
        </p:nvSpPr>
        <p:spPr>
          <a:xfrm flipH="1">
            <a:off x="6277409" y="2622075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Vamos a realizar un sitio web en donde podamos agregar nuestros próximos proyectos</a:t>
            </a:r>
            <a:endParaRPr/>
          </a:p>
        </p:txBody>
      </p:sp>
      <p:sp>
        <p:nvSpPr>
          <p:cNvPr id="1798" name="Google Shape;1798;p52"/>
          <p:cNvSpPr/>
          <p:nvPr/>
        </p:nvSpPr>
        <p:spPr>
          <a:xfrm>
            <a:off x="-2610962" y="-300750"/>
            <a:ext cx="7113600" cy="7113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52"/>
          <p:cNvSpPr/>
          <p:nvPr/>
        </p:nvSpPr>
        <p:spPr>
          <a:xfrm>
            <a:off x="509900" y="347200"/>
            <a:ext cx="4837360" cy="4449188"/>
          </a:xfrm>
          <a:custGeom>
            <a:rect b="b" l="l" r="r" t="t"/>
            <a:pathLst>
              <a:path extrusionOk="0" h="44071" w="47916">
                <a:moveTo>
                  <a:pt x="2381" y="11385"/>
                </a:moveTo>
                <a:cubicBezTo>
                  <a:pt x="226" y="14926"/>
                  <a:pt x="0" y="21055"/>
                  <a:pt x="1578" y="24887"/>
                </a:cubicBezTo>
                <a:cubicBezTo>
                  <a:pt x="2959" y="28244"/>
                  <a:pt x="5708" y="31394"/>
                  <a:pt x="9316" y="31789"/>
                </a:cubicBezTo>
                <a:cubicBezTo>
                  <a:pt x="10644" y="31934"/>
                  <a:pt x="12000" y="31696"/>
                  <a:pt x="13313" y="31935"/>
                </a:cubicBezTo>
                <a:cubicBezTo>
                  <a:pt x="17829" y="32759"/>
                  <a:pt x="19508" y="38324"/>
                  <a:pt x="23019" y="41282"/>
                </a:cubicBezTo>
                <a:cubicBezTo>
                  <a:pt x="25462" y="43342"/>
                  <a:pt x="28849" y="44071"/>
                  <a:pt x="32020" y="43674"/>
                </a:cubicBezTo>
                <a:cubicBezTo>
                  <a:pt x="35190" y="43276"/>
                  <a:pt x="38157" y="41844"/>
                  <a:pt x="40770" y="40005"/>
                </a:cubicBezTo>
                <a:cubicBezTo>
                  <a:pt x="42834" y="38552"/>
                  <a:pt x="44764" y="36769"/>
                  <a:pt x="45781" y="34459"/>
                </a:cubicBezTo>
                <a:cubicBezTo>
                  <a:pt x="47915" y="29622"/>
                  <a:pt x="45405" y="23812"/>
                  <a:pt x="41504" y="20240"/>
                </a:cubicBezTo>
                <a:cubicBezTo>
                  <a:pt x="40290" y="19129"/>
                  <a:pt x="38937" y="18148"/>
                  <a:pt x="37921" y="16851"/>
                </a:cubicBezTo>
                <a:cubicBezTo>
                  <a:pt x="36907" y="15554"/>
                  <a:pt x="36261" y="13823"/>
                  <a:pt x="36745" y="12249"/>
                </a:cubicBezTo>
                <a:cubicBezTo>
                  <a:pt x="37130" y="10992"/>
                  <a:pt x="38169" y="10018"/>
                  <a:pt x="38562" y="8765"/>
                </a:cubicBezTo>
                <a:cubicBezTo>
                  <a:pt x="39097" y="7059"/>
                  <a:pt x="38290" y="5146"/>
                  <a:pt x="36963" y="3948"/>
                </a:cubicBezTo>
                <a:cubicBezTo>
                  <a:pt x="35635" y="2749"/>
                  <a:pt x="33880" y="2146"/>
                  <a:pt x="32139" y="1733"/>
                </a:cubicBezTo>
                <a:cubicBezTo>
                  <a:pt x="24851" y="0"/>
                  <a:pt x="8883" y="697"/>
                  <a:pt x="2381" y="1138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0" name="Google Shape;1800;p52"/>
          <p:cNvGrpSpPr/>
          <p:nvPr/>
        </p:nvGrpSpPr>
        <p:grpSpPr>
          <a:xfrm>
            <a:off x="1354354" y="967394"/>
            <a:ext cx="4083727" cy="3208868"/>
            <a:chOff x="1086579" y="756993"/>
            <a:chExt cx="4619078" cy="3629531"/>
          </a:xfrm>
        </p:grpSpPr>
        <p:sp>
          <p:nvSpPr>
            <p:cNvPr id="1801" name="Google Shape;1801;p52"/>
            <p:cNvSpPr/>
            <p:nvPr/>
          </p:nvSpPr>
          <p:spPr>
            <a:xfrm>
              <a:off x="2822395" y="3844014"/>
              <a:ext cx="1147403" cy="504059"/>
            </a:xfrm>
            <a:custGeom>
              <a:rect b="b" l="l" r="r" t="t"/>
              <a:pathLst>
                <a:path extrusionOk="0" h="9884" w="20326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2"/>
            <p:cNvSpPr/>
            <p:nvPr/>
          </p:nvSpPr>
          <p:spPr>
            <a:xfrm>
              <a:off x="2736309" y="4307937"/>
              <a:ext cx="1319519" cy="78587"/>
            </a:xfrm>
            <a:custGeom>
              <a:rect b="b" l="l" r="r" t="t"/>
              <a:pathLst>
                <a:path extrusionOk="0" h="1541" w="23375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A8B9C5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2"/>
            <p:cNvSpPr/>
            <p:nvPr/>
          </p:nvSpPr>
          <p:spPr>
            <a:xfrm>
              <a:off x="2855700" y="3844013"/>
              <a:ext cx="1022073" cy="402931"/>
            </a:xfrm>
            <a:custGeom>
              <a:rect b="b" l="l" r="r" t="t"/>
              <a:pathLst>
                <a:path extrusionOk="0" h="7901" w="18097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rgbClr val="A8B9C5">
                <a:alpha val="60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2"/>
            <p:cNvSpPr/>
            <p:nvPr/>
          </p:nvSpPr>
          <p:spPr>
            <a:xfrm>
              <a:off x="1086579" y="963430"/>
              <a:ext cx="4619078" cy="2980906"/>
            </a:xfrm>
            <a:custGeom>
              <a:rect b="b" l="l" r="r" t="t"/>
              <a:pathLst>
                <a:path extrusionOk="0" h="58452" w="81826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A8B9C5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2"/>
            <p:cNvSpPr/>
            <p:nvPr/>
          </p:nvSpPr>
          <p:spPr>
            <a:xfrm>
              <a:off x="1086579" y="756993"/>
              <a:ext cx="4619078" cy="2836277"/>
            </a:xfrm>
            <a:custGeom>
              <a:rect b="b" l="l" r="r" t="t"/>
              <a:pathLst>
                <a:path extrusionOk="0" h="55616" w="81826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2"/>
            <p:cNvSpPr/>
            <p:nvPr/>
          </p:nvSpPr>
          <p:spPr>
            <a:xfrm>
              <a:off x="3323782" y="3684442"/>
              <a:ext cx="144600" cy="144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2"/>
            <p:cNvSpPr/>
            <p:nvPr/>
          </p:nvSpPr>
          <p:spPr>
            <a:xfrm>
              <a:off x="1330835" y="955067"/>
              <a:ext cx="4130559" cy="2325588"/>
            </a:xfrm>
            <a:custGeom>
              <a:rect b="b" l="l" r="r" t="t"/>
              <a:pathLst>
                <a:path extrusionOk="0" h="45602" w="73172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08" name="Google Shape;1808;p52"/>
          <p:cNvPicPr preferRelativeResize="0"/>
          <p:nvPr/>
        </p:nvPicPr>
        <p:blipFill rotWithShape="1">
          <a:blip r:embed="rId3">
            <a:alphaModFix/>
          </a:blip>
          <a:srcRect b="0" l="0" r="7166" t="0"/>
          <a:stretch/>
        </p:blipFill>
        <p:spPr>
          <a:xfrm>
            <a:off x="1561281" y="1141400"/>
            <a:ext cx="3669693" cy="206395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809" name="Google Shape;1809;p52"/>
          <p:cNvGrpSpPr/>
          <p:nvPr/>
        </p:nvGrpSpPr>
        <p:grpSpPr>
          <a:xfrm>
            <a:off x="-811936" y="-642762"/>
            <a:ext cx="1654634" cy="1689783"/>
            <a:chOff x="441625" y="885600"/>
            <a:chExt cx="1100375" cy="1123750"/>
          </a:xfrm>
        </p:grpSpPr>
        <p:sp>
          <p:nvSpPr>
            <p:cNvPr id="1810" name="Google Shape;1810;p52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2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2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2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2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2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2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2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2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2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2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2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2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2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2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2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2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2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2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2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2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2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2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2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2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2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2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2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2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2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2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2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2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2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2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2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52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2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52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52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52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52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52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52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52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2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2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52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2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2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2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2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2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2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2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2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2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2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2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2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2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2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2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2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2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2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2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2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2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2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2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2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2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2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2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2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2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2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2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2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2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2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2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2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2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2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2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2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2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2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2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2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2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2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2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2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2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2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2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2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2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2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2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2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2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2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2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2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2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2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2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2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2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2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2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2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2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2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52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2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2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2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2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2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2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5" name="Google Shape;1935;p52"/>
          <p:cNvSpPr/>
          <p:nvPr/>
        </p:nvSpPr>
        <p:spPr>
          <a:xfrm>
            <a:off x="1270475" y="4796400"/>
            <a:ext cx="1008293" cy="100243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52"/>
          <p:cNvSpPr/>
          <p:nvPr/>
        </p:nvSpPr>
        <p:spPr>
          <a:xfrm>
            <a:off x="1323041" y="4849002"/>
            <a:ext cx="1008293" cy="1002400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52"/>
          <p:cNvSpPr/>
          <p:nvPr/>
        </p:nvSpPr>
        <p:spPr>
          <a:xfrm>
            <a:off x="1375606" y="4901567"/>
            <a:ext cx="1008329" cy="100243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52"/>
          <p:cNvSpPr txBox="1"/>
          <p:nvPr>
            <p:ph type="ctrTitle"/>
          </p:nvPr>
        </p:nvSpPr>
        <p:spPr>
          <a:xfrm flipH="1">
            <a:off x="5935434" y="2160625"/>
            <a:ext cx="218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PORTFOLIO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</a:t>
            </a:r>
            <a:endParaRPr/>
          </a:p>
        </p:txBody>
      </p:sp>
      <p:sp>
        <p:nvSpPr>
          <p:cNvPr id="1939" name="Google Shape;1939;p52"/>
          <p:cNvSpPr/>
          <p:nvPr/>
        </p:nvSpPr>
        <p:spPr>
          <a:xfrm>
            <a:off x="5505625" y="1452073"/>
            <a:ext cx="240073" cy="239247"/>
          </a:xfrm>
          <a:custGeom>
            <a:rect b="b" l="l" r="r" t="t"/>
            <a:pathLst>
              <a:path extrusionOk="0" h="2673" w="2682">
                <a:moveTo>
                  <a:pt x="1351" y="0"/>
                </a:moveTo>
                <a:cubicBezTo>
                  <a:pt x="1123" y="0"/>
                  <a:pt x="935" y="183"/>
                  <a:pt x="930" y="410"/>
                </a:cubicBezTo>
                <a:cubicBezTo>
                  <a:pt x="930" y="689"/>
                  <a:pt x="706" y="913"/>
                  <a:pt x="429" y="913"/>
                </a:cubicBezTo>
                <a:cubicBezTo>
                  <a:pt x="426" y="913"/>
                  <a:pt x="423" y="913"/>
                  <a:pt x="420" y="913"/>
                </a:cubicBezTo>
                <a:cubicBezTo>
                  <a:pt x="188" y="913"/>
                  <a:pt x="1" y="1100"/>
                  <a:pt x="1" y="1331"/>
                </a:cubicBezTo>
                <a:cubicBezTo>
                  <a:pt x="1" y="1565"/>
                  <a:pt x="188" y="1752"/>
                  <a:pt x="420" y="1752"/>
                </a:cubicBezTo>
                <a:cubicBezTo>
                  <a:pt x="423" y="1752"/>
                  <a:pt x="426" y="1752"/>
                  <a:pt x="429" y="1752"/>
                </a:cubicBezTo>
                <a:cubicBezTo>
                  <a:pt x="706" y="1752"/>
                  <a:pt x="930" y="1976"/>
                  <a:pt x="930" y="2254"/>
                </a:cubicBezTo>
                <a:cubicBezTo>
                  <a:pt x="930" y="2485"/>
                  <a:pt x="1119" y="2673"/>
                  <a:pt x="1351" y="2673"/>
                </a:cubicBezTo>
                <a:cubicBezTo>
                  <a:pt x="1582" y="2673"/>
                  <a:pt x="1769" y="2485"/>
                  <a:pt x="1769" y="2254"/>
                </a:cubicBezTo>
                <a:cubicBezTo>
                  <a:pt x="1769" y="1976"/>
                  <a:pt x="1995" y="1752"/>
                  <a:pt x="2272" y="1752"/>
                </a:cubicBezTo>
                <a:cubicBezTo>
                  <a:pt x="2499" y="1746"/>
                  <a:pt x="2682" y="1559"/>
                  <a:pt x="2682" y="1331"/>
                </a:cubicBezTo>
                <a:cubicBezTo>
                  <a:pt x="2682" y="1104"/>
                  <a:pt x="2499" y="918"/>
                  <a:pt x="2272" y="913"/>
                </a:cubicBezTo>
                <a:cubicBezTo>
                  <a:pt x="1993" y="913"/>
                  <a:pt x="1769" y="689"/>
                  <a:pt x="1769" y="410"/>
                </a:cubicBezTo>
                <a:cubicBezTo>
                  <a:pt x="1764" y="183"/>
                  <a:pt x="1578" y="0"/>
                  <a:pt x="1351" y="0"/>
                </a:cubicBezTo>
                <a:close/>
              </a:path>
            </a:pathLst>
          </a:custGeom>
          <a:solidFill>
            <a:srgbClr val="589B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52"/>
          <p:cNvSpPr/>
          <p:nvPr/>
        </p:nvSpPr>
        <p:spPr>
          <a:xfrm>
            <a:off x="1654598" y="587597"/>
            <a:ext cx="240073" cy="239970"/>
          </a:xfrm>
          <a:custGeom>
            <a:rect b="b" l="l" r="r" t="t"/>
            <a:pathLst>
              <a:path extrusionOk="0" h="2681" w="2682">
                <a:moveTo>
                  <a:pt x="1340" y="0"/>
                </a:moveTo>
                <a:cubicBezTo>
                  <a:pt x="1109" y="0"/>
                  <a:pt x="922" y="187"/>
                  <a:pt x="922" y="418"/>
                </a:cubicBezTo>
                <a:cubicBezTo>
                  <a:pt x="922" y="695"/>
                  <a:pt x="697" y="921"/>
                  <a:pt x="419" y="921"/>
                </a:cubicBezTo>
                <a:cubicBezTo>
                  <a:pt x="188" y="921"/>
                  <a:pt x="0" y="1108"/>
                  <a:pt x="0" y="1340"/>
                </a:cubicBezTo>
                <a:cubicBezTo>
                  <a:pt x="0" y="1571"/>
                  <a:pt x="188" y="1758"/>
                  <a:pt x="419" y="1760"/>
                </a:cubicBezTo>
                <a:cubicBezTo>
                  <a:pt x="697" y="1760"/>
                  <a:pt x="922" y="1984"/>
                  <a:pt x="922" y="2262"/>
                </a:cubicBezTo>
                <a:cubicBezTo>
                  <a:pt x="922" y="2494"/>
                  <a:pt x="1109" y="2681"/>
                  <a:pt x="1340" y="2681"/>
                </a:cubicBezTo>
                <a:cubicBezTo>
                  <a:pt x="1571" y="2681"/>
                  <a:pt x="1760" y="2494"/>
                  <a:pt x="1760" y="2262"/>
                </a:cubicBezTo>
                <a:cubicBezTo>
                  <a:pt x="1760" y="1984"/>
                  <a:pt x="1984" y="1760"/>
                  <a:pt x="2263" y="1760"/>
                </a:cubicBezTo>
                <a:cubicBezTo>
                  <a:pt x="2494" y="1760"/>
                  <a:pt x="2681" y="1571"/>
                  <a:pt x="2681" y="1340"/>
                </a:cubicBezTo>
                <a:cubicBezTo>
                  <a:pt x="2681" y="1108"/>
                  <a:pt x="2494" y="921"/>
                  <a:pt x="2263" y="921"/>
                </a:cubicBezTo>
                <a:cubicBezTo>
                  <a:pt x="1984" y="921"/>
                  <a:pt x="1760" y="695"/>
                  <a:pt x="1760" y="418"/>
                </a:cubicBezTo>
                <a:cubicBezTo>
                  <a:pt x="1760" y="187"/>
                  <a:pt x="1571" y="0"/>
                  <a:pt x="13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52"/>
          <p:cNvSpPr/>
          <p:nvPr/>
        </p:nvSpPr>
        <p:spPr>
          <a:xfrm>
            <a:off x="780632" y="1290137"/>
            <a:ext cx="179549" cy="161946"/>
          </a:xfrm>
          <a:custGeom>
            <a:rect b="b" l="l" r="r" t="t"/>
            <a:pathLst>
              <a:path extrusionOk="0" h="1684" w="1867">
                <a:moveTo>
                  <a:pt x="1404" y="1"/>
                </a:moveTo>
                <a:cubicBezTo>
                  <a:pt x="1294" y="1"/>
                  <a:pt x="1184" y="44"/>
                  <a:pt x="1102" y="129"/>
                </a:cubicBezTo>
                <a:lnTo>
                  <a:pt x="264" y="968"/>
                </a:lnTo>
                <a:cubicBezTo>
                  <a:pt x="0" y="1231"/>
                  <a:pt x="186" y="1681"/>
                  <a:pt x="559" y="1683"/>
                </a:cubicBezTo>
                <a:cubicBezTo>
                  <a:pt x="670" y="1683"/>
                  <a:pt x="777" y="1637"/>
                  <a:pt x="856" y="1560"/>
                </a:cubicBezTo>
                <a:lnTo>
                  <a:pt x="1694" y="721"/>
                </a:lnTo>
                <a:cubicBezTo>
                  <a:pt x="1863" y="559"/>
                  <a:pt x="1866" y="289"/>
                  <a:pt x="1699" y="124"/>
                </a:cubicBezTo>
                <a:cubicBezTo>
                  <a:pt x="1618" y="42"/>
                  <a:pt x="1511" y="1"/>
                  <a:pt x="1404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52"/>
          <p:cNvSpPr/>
          <p:nvPr/>
        </p:nvSpPr>
        <p:spPr>
          <a:xfrm>
            <a:off x="1839473" y="3964525"/>
            <a:ext cx="179549" cy="161938"/>
          </a:xfrm>
          <a:custGeom>
            <a:rect b="b" l="l" r="r" t="t"/>
            <a:pathLst>
              <a:path extrusionOk="0" h="1684" w="1867">
                <a:moveTo>
                  <a:pt x="1404" y="1"/>
                </a:moveTo>
                <a:cubicBezTo>
                  <a:pt x="1294" y="1"/>
                  <a:pt x="1184" y="44"/>
                  <a:pt x="1102" y="129"/>
                </a:cubicBezTo>
                <a:lnTo>
                  <a:pt x="264" y="968"/>
                </a:lnTo>
                <a:cubicBezTo>
                  <a:pt x="0" y="1231"/>
                  <a:pt x="186" y="1681"/>
                  <a:pt x="559" y="1683"/>
                </a:cubicBezTo>
                <a:cubicBezTo>
                  <a:pt x="670" y="1683"/>
                  <a:pt x="777" y="1637"/>
                  <a:pt x="856" y="1560"/>
                </a:cubicBezTo>
                <a:lnTo>
                  <a:pt x="1694" y="721"/>
                </a:lnTo>
                <a:cubicBezTo>
                  <a:pt x="1863" y="559"/>
                  <a:pt x="1866" y="289"/>
                  <a:pt x="1699" y="124"/>
                </a:cubicBezTo>
                <a:cubicBezTo>
                  <a:pt x="1618" y="42"/>
                  <a:pt x="1511" y="1"/>
                  <a:pt x="1404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52"/>
          <p:cNvSpPr/>
          <p:nvPr/>
        </p:nvSpPr>
        <p:spPr>
          <a:xfrm>
            <a:off x="2038694" y="4184514"/>
            <a:ext cx="240073" cy="239260"/>
          </a:xfrm>
          <a:custGeom>
            <a:rect b="b" l="l" r="r" t="t"/>
            <a:pathLst>
              <a:path extrusionOk="0" h="2673" w="2682">
                <a:moveTo>
                  <a:pt x="1351" y="0"/>
                </a:moveTo>
                <a:cubicBezTo>
                  <a:pt x="1123" y="0"/>
                  <a:pt x="935" y="183"/>
                  <a:pt x="930" y="410"/>
                </a:cubicBezTo>
                <a:cubicBezTo>
                  <a:pt x="930" y="689"/>
                  <a:pt x="706" y="913"/>
                  <a:pt x="429" y="913"/>
                </a:cubicBezTo>
                <a:cubicBezTo>
                  <a:pt x="426" y="913"/>
                  <a:pt x="423" y="913"/>
                  <a:pt x="420" y="913"/>
                </a:cubicBezTo>
                <a:cubicBezTo>
                  <a:pt x="188" y="913"/>
                  <a:pt x="1" y="1100"/>
                  <a:pt x="1" y="1331"/>
                </a:cubicBezTo>
                <a:cubicBezTo>
                  <a:pt x="1" y="1565"/>
                  <a:pt x="188" y="1752"/>
                  <a:pt x="420" y="1752"/>
                </a:cubicBezTo>
                <a:cubicBezTo>
                  <a:pt x="423" y="1752"/>
                  <a:pt x="426" y="1752"/>
                  <a:pt x="429" y="1752"/>
                </a:cubicBezTo>
                <a:cubicBezTo>
                  <a:pt x="706" y="1752"/>
                  <a:pt x="930" y="1976"/>
                  <a:pt x="930" y="2254"/>
                </a:cubicBezTo>
                <a:cubicBezTo>
                  <a:pt x="930" y="2485"/>
                  <a:pt x="1119" y="2673"/>
                  <a:pt x="1351" y="2673"/>
                </a:cubicBezTo>
                <a:cubicBezTo>
                  <a:pt x="1582" y="2673"/>
                  <a:pt x="1769" y="2485"/>
                  <a:pt x="1769" y="2254"/>
                </a:cubicBezTo>
                <a:cubicBezTo>
                  <a:pt x="1769" y="1976"/>
                  <a:pt x="1995" y="1752"/>
                  <a:pt x="2272" y="1752"/>
                </a:cubicBezTo>
                <a:cubicBezTo>
                  <a:pt x="2499" y="1746"/>
                  <a:pt x="2682" y="1559"/>
                  <a:pt x="2682" y="1331"/>
                </a:cubicBezTo>
                <a:cubicBezTo>
                  <a:pt x="2682" y="1104"/>
                  <a:pt x="2499" y="918"/>
                  <a:pt x="2272" y="913"/>
                </a:cubicBezTo>
                <a:cubicBezTo>
                  <a:pt x="1993" y="913"/>
                  <a:pt x="1769" y="689"/>
                  <a:pt x="1769" y="410"/>
                </a:cubicBezTo>
                <a:cubicBezTo>
                  <a:pt x="1764" y="183"/>
                  <a:pt x="1578" y="0"/>
                  <a:pt x="1351" y="0"/>
                </a:cubicBezTo>
                <a:close/>
              </a:path>
            </a:pathLst>
          </a:custGeom>
          <a:solidFill>
            <a:srgbClr val="589B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52"/>
          <p:cNvSpPr/>
          <p:nvPr/>
        </p:nvSpPr>
        <p:spPr>
          <a:xfrm>
            <a:off x="5699399" y="2954875"/>
            <a:ext cx="179540" cy="162001"/>
          </a:xfrm>
          <a:custGeom>
            <a:rect b="b" l="l" r="r" t="t"/>
            <a:pathLst>
              <a:path extrusionOk="0" h="1684" w="1867">
                <a:moveTo>
                  <a:pt x="1404" y="1"/>
                </a:moveTo>
                <a:cubicBezTo>
                  <a:pt x="1294" y="1"/>
                  <a:pt x="1184" y="44"/>
                  <a:pt x="1102" y="129"/>
                </a:cubicBezTo>
                <a:lnTo>
                  <a:pt x="264" y="968"/>
                </a:lnTo>
                <a:cubicBezTo>
                  <a:pt x="0" y="1231"/>
                  <a:pt x="186" y="1681"/>
                  <a:pt x="559" y="1683"/>
                </a:cubicBezTo>
                <a:cubicBezTo>
                  <a:pt x="670" y="1683"/>
                  <a:pt x="777" y="1637"/>
                  <a:pt x="856" y="1560"/>
                </a:cubicBezTo>
                <a:lnTo>
                  <a:pt x="1694" y="721"/>
                </a:lnTo>
                <a:cubicBezTo>
                  <a:pt x="1863" y="559"/>
                  <a:pt x="1866" y="289"/>
                  <a:pt x="1699" y="124"/>
                </a:cubicBezTo>
                <a:cubicBezTo>
                  <a:pt x="1618" y="42"/>
                  <a:pt x="1511" y="1"/>
                  <a:pt x="14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dvertising Agency by Slidesgo">
  <a:themeElements>
    <a:clrScheme name="Simple Light">
      <a:dk1>
        <a:srgbClr val="FFFFFF"/>
      </a:dk1>
      <a:lt1>
        <a:srgbClr val="1C2340"/>
      </a:lt1>
      <a:dk2>
        <a:srgbClr val="595959"/>
      </a:dk2>
      <a:lt2>
        <a:srgbClr val="EEEEEE"/>
      </a:lt2>
      <a:accent1>
        <a:srgbClr val="ECB8CE"/>
      </a:accent1>
      <a:accent2>
        <a:srgbClr val="67BBFF"/>
      </a:accent2>
      <a:accent3>
        <a:srgbClr val="D2DFE9"/>
      </a:accent3>
      <a:accent4>
        <a:srgbClr val="EF5DA2"/>
      </a:accent4>
      <a:accent5>
        <a:srgbClr val="101632"/>
      </a:accent5>
      <a:accent6>
        <a:srgbClr val="BAC2E5"/>
      </a:accent6>
      <a:hlink>
        <a:srgbClr val="67BB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ase_Template_SlidesMani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55B1C9"/>
      </a:accent5>
      <a:accent6>
        <a:srgbClr val="EEFF41"/>
      </a:accent6>
      <a:hlink>
        <a:srgbClr val="55B1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